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61" r:id="rId4"/>
    <p:sldId id="270" r:id="rId5"/>
    <p:sldId id="271" r:id="rId6"/>
    <p:sldId id="281" r:id="rId7"/>
    <p:sldId id="288" r:id="rId8"/>
    <p:sldId id="279" r:id="rId9"/>
    <p:sldId id="272" r:id="rId10"/>
    <p:sldId id="262" r:id="rId11"/>
    <p:sldId id="280" r:id="rId12"/>
    <p:sldId id="267" r:id="rId13"/>
    <p:sldId id="268" r:id="rId14"/>
    <p:sldId id="269" r:id="rId15"/>
    <p:sldId id="273" r:id="rId16"/>
    <p:sldId id="263" r:id="rId17"/>
    <p:sldId id="274" r:id="rId18"/>
    <p:sldId id="276" r:id="rId19"/>
    <p:sldId id="275" r:id="rId20"/>
    <p:sldId id="282" r:id="rId21"/>
    <p:sldId id="286" r:id="rId22"/>
    <p:sldId id="264" r:id="rId23"/>
    <p:sldId id="283" r:id="rId24"/>
    <p:sldId id="277" r:id="rId25"/>
    <p:sldId id="285" r:id="rId26"/>
    <p:sldId id="278" r:id="rId27"/>
    <p:sldId id="287" r:id="rId28"/>
    <p:sldId id="265" r:id="rId29"/>
    <p:sldId id="28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4660"/>
  </p:normalViewPr>
  <p:slideViewPr>
    <p:cSldViewPr snapToGrid="0">
      <p:cViewPr>
        <p:scale>
          <a:sx n="66" d="100"/>
          <a:sy n="66" d="100"/>
        </p:scale>
        <p:origin x="1656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C7ACD-6C59-4CAC-B164-24AEFB5D695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93C68-FF80-4460-8FA1-1F81CC81F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466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本模板使用特殊字体为“叶根友刀锋黑草”，下载地址</a:t>
            </a:r>
            <a:r>
              <a:rPr lang="en-US" altLang="zh-CN" dirty="0"/>
              <a:t>http://font.chinaz.com/1003467940.htm</a:t>
            </a:r>
          </a:p>
          <a:p>
            <a:r>
              <a:rPr lang="zh-CN" altLang="en-US" dirty="0"/>
              <a:t>本模板使用特殊字体为“叶根友刀锋黑草”，下载地址</a:t>
            </a:r>
            <a:r>
              <a:rPr lang="en-US" altLang="zh-CN" dirty="0"/>
              <a:t>http://font.chinaz.com/1003467940.htm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93C68-FF80-4460-8FA1-1F81CC81FA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385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57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40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93C68-FF80-4460-8FA1-1F81CC81FA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904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93C68-FF80-4460-8FA1-1F81CC81FA3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14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93C68-FF80-4460-8FA1-1F81CC81FA3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651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63EE-4893-47CC-9C61-499AC7FFB60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1E45-2549-460E-896D-29EF570EE8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69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63EE-4893-47CC-9C61-499AC7FFB60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1E45-2549-460E-896D-29EF570EE8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93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63EE-4893-47CC-9C61-499AC7FFB60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1E45-2549-460E-896D-29EF570EE8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82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24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846975" y="2180244"/>
            <a:ext cx="2498048" cy="2498048"/>
          </a:xfrm>
          <a:custGeom>
            <a:avLst/>
            <a:gdLst>
              <a:gd name="connsiteX0" fmla="*/ 897241 w 4999205"/>
              <a:gd name="connsiteY0" fmla="*/ 349012 h 2498048"/>
              <a:gd name="connsiteX1" fmla="*/ 1794482 w 4999205"/>
              <a:gd name="connsiteY1" fmla="*/ 1246253 h 2498048"/>
              <a:gd name="connsiteX2" fmla="*/ 897241 w 4999205"/>
              <a:gd name="connsiteY2" fmla="*/ 2143494 h 2498048"/>
              <a:gd name="connsiteX3" fmla="*/ 0 w 4999205"/>
              <a:gd name="connsiteY3" fmla="*/ 1246253 h 2498048"/>
              <a:gd name="connsiteX4" fmla="*/ 897241 w 4999205"/>
              <a:gd name="connsiteY4" fmla="*/ 349012 h 2498048"/>
              <a:gd name="connsiteX5" fmla="*/ 3750181 w 4999205"/>
              <a:gd name="connsiteY5" fmla="*/ 0 h 2498048"/>
              <a:gd name="connsiteX6" fmla="*/ 4277993 w 4999205"/>
              <a:gd name="connsiteY6" fmla="*/ 218627 h 2498048"/>
              <a:gd name="connsiteX7" fmla="*/ 4780578 w 4999205"/>
              <a:gd name="connsiteY7" fmla="*/ 721212 h 2498048"/>
              <a:gd name="connsiteX8" fmla="*/ 4780578 w 4999205"/>
              <a:gd name="connsiteY8" fmla="*/ 1776836 h 2498048"/>
              <a:gd name="connsiteX9" fmla="*/ 4277993 w 4999205"/>
              <a:gd name="connsiteY9" fmla="*/ 2279421 h 2498048"/>
              <a:gd name="connsiteX10" fmla="*/ 3222369 w 4999205"/>
              <a:gd name="connsiteY10" fmla="*/ 2279421 h 2498048"/>
              <a:gd name="connsiteX11" fmla="*/ 2719785 w 4999205"/>
              <a:gd name="connsiteY11" fmla="*/ 1776836 h 2498048"/>
              <a:gd name="connsiteX12" fmla="*/ 2719785 w 4999205"/>
              <a:gd name="connsiteY12" fmla="*/ 721212 h 2498048"/>
              <a:gd name="connsiteX13" fmla="*/ 3222369 w 4999205"/>
              <a:gd name="connsiteY13" fmla="*/ 218627 h 2498048"/>
              <a:gd name="connsiteX14" fmla="*/ 3750181 w 4999205"/>
              <a:gd name="connsiteY14" fmla="*/ 0 h 2498048"/>
              <a:gd name="connsiteX0" fmla="*/ 24941 w 5024146"/>
              <a:gd name="connsiteY0" fmla="*/ 1246253 h 2498048"/>
              <a:gd name="connsiteX1" fmla="*/ 1819423 w 5024146"/>
              <a:gd name="connsiteY1" fmla="*/ 1246253 h 2498048"/>
              <a:gd name="connsiteX2" fmla="*/ 922182 w 5024146"/>
              <a:gd name="connsiteY2" fmla="*/ 2143494 h 2498048"/>
              <a:gd name="connsiteX3" fmla="*/ 24941 w 5024146"/>
              <a:gd name="connsiteY3" fmla="*/ 1246253 h 2498048"/>
              <a:gd name="connsiteX4" fmla="*/ 3775122 w 5024146"/>
              <a:gd name="connsiteY4" fmla="*/ 0 h 2498048"/>
              <a:gd name="connsiteX5" fmla="*/ 4302934 w 5024146"/>
              <a:gd name="connsiteY5" fmla="*/ 218627 h 2498048"/>
              <a:gd name="connsiteX6" fmla="*/ 4805519 w 5024146"/>
              <a:gd name="connsiteY6" fmla="*/ 721212 h 2498048"/>
              <a:gd name="connsiteX7" fmla="*/ 4805519 w 5024146"/>
              <a:gd name="connsiteY7" fmla="*/ 1776836 h 2498048"/>
              <a:gd name="connsiteX8" fmla="*/ 4302934 w 5024146"/>
              <a:gd name="connsiteY8" fmla="*/ 2279421 h 2498048"/>
              <a:gd name="connsiteX9" fmla="*/ 3247310 w 5024146"/>
              <a:gd name="connsiteY9" fmla="*/ 2279421 h 2498048"/>
              <a:gd name="connsiteX10" fmla="*/ 2744726 w 5024146"/>
              <a:gd name="connsiteY10" fmla="*/ 1776836 h 2498048"/>
              <a:gd name="connsiteX11" fmla="*/ 2744726 w 5024146"/>
              <a:gd name="connsiteY11" fmla="*/ 721212 h 2498048"/>
              <a:gd name="connsiteX12" fmla="*/ 3247310 w 5024146"/>
              <a:gd name="connsiteY12" fmla="*/ 218627 h 2498048"/>
              <a:gd name="connsiteX13" fmla="*/ 3775122 w 5024146"/>
              <a:gd name="connsiteY13" fmla="*/ 0 h 2498048"/>
              <a:gd name="connsiteX0" fmla="*/ 24941 w 5024146"/>
              <a:gd name="connsiteY0" fmla="*/ 1246253 h 2498048"/>
              <a:gd name="connsiteX1" fmla="*/ 922182 w 5024146"/>
              <a:gd name="connsiteY1" fmla="*/ 2143494 h 2498048"/>
              <a:gd name="connsiteX2" fmla="*/ 24941 w 5024146"/>
              <a:gd name="connsiteY2" fmla="*/ 1246253 h 2498048"/>
              <a:gd name="connsiteX3" fmla="*/ 3775122 w 5024146"/>
              <a:gd name="connsiteY3" fmla="*/ 0 h 2498048"/>
              <a:gd name="connsiteX4" fmla="*/ 4302934 w 5024146"/>
              <a:gd name="connsiteY4" fmla="*/ 218627 h 2498048"/>
              <a:gd name="connsiteX5" fmla="*/ 4805519 w 5024146"/>
              <a:gd name="connsiteY5" fmla="*/ 721212 h 2498048"/>
              <a:gd name="connsiteX6" fmla="*/ 4805519 w 5024146"/>
              <a:gd name="connsiteY6" fmla="*/ 1776836 h 2498048"/>
              <a:gd name="connsiteX7" fmla="*/ 4302934 w 5024146"/>
              <a:gd name="connsiteY7" fmla="*/ 2279421 h 2498048"/>
              <a:gd name="connsiteX8" fmla="*/ 3247310 w 5024146"/>
              <a:gd name="connsiteY8" fmla="*/ 2279421 h 2498048"/>
              <a:gd name="connsiteX9" fmla="*/ 2744726 w 5024146"/>
              <a:gd name="connsiteY9" fmla="*/ 1776836 h 2498048"/>
              <a:gd name="connsiteX10" fmla="*/ 2744726 w 5024146"/>
              <a:gd name="connsiteY10" fmla="*/ 721212 h 2498048"/>
              <a:gd name="connsiteX11" fmla="*/ 3247310 w 5024146"/>
              <a:gd name="connsiteY11" fmla="*/ 218627 h 2498048"/>
              <a:gd name="connsiteX12" fmla="*/ 3775122 w 5024146"/>
              <a:gd name="connsiteY12" fmla="*/ 0 h 2498048"/>
              <a:gd name="connsiteX0" fmla="*/ 1249024 w 2498048"/>
              <a:gd name="connsiteY0" fmla="*/ 0 h 2498048"/>
              <a:gd name="connsiteX1" fmla="*/ 1776836 w 2498048"/>
              <a:gd name="connsiteY1" fmla="*/ 218627 h 2498048"/>
              <a:gd name="connsiteX2" fmla="*/ 2279421 w 2498048"/>
              <a:gd name="connsiteY2" fmla="*/ 721212 h 2498048"/>
              <a:gd name="connsiteX3" fmla="*/ 2279421 w 2498048"/>
              <a:gd name="connsiteY3" fmla="*/ 1776836 h 2498048"/>
              <a:gd name="connsiteX4" fmla="*/ 1776836 w 2498048"/>
              <a:gd name="connsiteY4" fmla="*/ 2279421 h 2498048"/>
              <a:gd name="connsiteX5" fmla="*/ 721212 w 2498048"/>
              <a:gd name="connsiteY5" fmla="*/ 2279421 h 2498048"/>
              <a:gd name="connsiteX6" fmla="*/ 218628 w 2498048"/>
              <a:gd name="connsiteY6" fmla="*/ 1776836 h 2498048"/>
              <a:gd name="connsiteX7" fmla="*/ 218628 w 2498048"/>
              <a:gd name="connsiteY7" fmla="*/ 721212 h 2498048"/>
              <a:gd name="connsiteX8" fmla="*/ 721212 w 2498048"/>
              <a:gd name="connsiteY8" fmla="*/ 218627 h 2498048"/>
              <a:gd name="connsiteX9" fmla="*/ 1249024 w 2498048"/>
              <a:gd name="connsiteY9" fmla="*/ 0 h 249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8048" h="2498048">
                <a:moveTo>
                  <a:pt x="1249024" y="0"/>
                </a:moveTo>
                <a:cubicBezTo>
                  <a:pt x="1440055" y="0"/>
                  <a:pt x="1631085" y="72876"/>
                  <a:pt x="1776836" y="218627"/>
                </a:cubicBezTo>
                <a:lnTo>
                  <a:pt x="2279421" y="721212"/>
                </a:lnTo>
                <a:cubicBezTo>
                  <a:pt x="2570924" y="1012715"/>
                  <a:pt x="2570924" y="1485334"/>
                  <a:pt x="2279421" y="1776836"/>
                </a:cubicBezTo>
                <a:lnTo>
                  <a:pt x="1776836" y="2279421"/>
                </a:lnTo>
                <a:cubicBezTo>
                  <a:pt x="1485334" y="2570924"/>
                  <a:pt x="1012715" y="2570924"/>
                  <a:pt x="721212" y="2279421"/>
                </a:cubicBezTo>
                <a:lnTo>
                  <a:pt x="218628" y="1776836"/>
                </a:lnTo>
                <a:cubicBezTo>
                  <a:pt x="-72875" y="1485334"/>
                  <a:pt x="-72875" y="1012715"/>
                  <a:pt x="218628" y="721212"/>
                </a:cubicBezTo>
                <a:lnTo>
                  <a:pt x="721212" y="218627"/>
                </a:lnTo>
                <a:cubicBezTo>
                  <a:pt x="866963" y="72876"/>
                  <a:pt x="1057994" y="0"/>
                  <a:pt x="124902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01823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184904" y="1517904"/>
            <a:ext cx="3822192" cy="3822192"/>
          </a:xfrm>
          <a:prstGeom prst="donu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1078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73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 userDrawn="1">
            <p:ph type="pic" sz="quarter" idx="14"/>
          </p:nvPr>
        </p:nvSpPr>
        <p:spPr>
          <a:xfrm>
            <a:off x="924729" y="2099434"/>
            <a:ext cx="1517498" cy="1517498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6441609" y="2099434"/>
            <a:ext cx="1517498" cy="1517498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39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924729" y="4390497"/>
            <a:ext cx="1517498" cy="1517498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40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6441609" y="4390497"/>
            <a:ext cx="1517498" cy="1517498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1714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884">
          <p15:clr>
            <a:srgbClr val="FBAE40"/>
          </p15:clr>
        </p15:guide>
        <p15:guide id="2" pos="438">
          <p15:clr>
            <a:srgbClr val="FBAE40"/>
          </p15:clr>
        </p15:guide>
        <p15:guide id="3" pos="724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0485" y="2018341"/>
            <a:ext cx="2422394" cy="2349381"/>
          </a:xfrm>
        </p:spPr>
        <p:txBody>
          <a:bodyPr/>
          <a:lstStyle/>
          <a:p>
            <a:endParaRPr lang="fr-CA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423364" y="2018341"/>
            <a:ext cx="2422394" cy="2349381"/>
          </a:xfrm>
        </p:spPr>
        <p:txBody>
          <a:bodyPr/>
          <a:lstStyle/>
          <a:p>
            <a:endParaRPr lang="fr-CA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46243" y="2018341"/>
            <a:ext cx="2422394" cy="2349381"/>
          </a:xfrm>
        </p:spPr>
        <p:txBody>
          <a:bodyPr/>
          <a:lstStyle/>
          <a:p>
            <a:endParaRPr lang="fr-CA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269122" y="2018341"/>
            <a:ext cx="2422394" cy="2349381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8593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884">
          <p15:clr>
            <a:srgbClr val="FBAE40"/>
          </p15:clr>
        </p15:guide>
        <p15:guide id="2" pos="438">
          <p15:clr>
            <a:srgbClr val="FBAE40"/>
          </p15:clr>
        </p15:guide>
        <p15:guide id="3" pos="7242">
          <p15:clr>
            <a:srgbClr val="FBAE40"/>
          </p15:clr>
        </p15:guide>
        <p15:guide id="4" orient="horz" pos="4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63EE-4893-47CC-9C61-499AC7FFB60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1E45-2549-460E-896D-29EF570EE8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8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63EE-4893-47CC-9C61-499AC7FFB60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1E45-2549-460E-896D-29EF570EE8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52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63EE-4893-47CC-9C61-499AC7FFB60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1E45-2549-460E-896D-29EF570EE8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13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63EE-4893-47CC-9C61-499AC7FFB60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1E45-2549-460E-896D-29EF570EE8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86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63EE-4893-47CC-9C61-499AC7FFB60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1E45-2549-460E-896D-29EF570EE8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99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63EE-4893-47CC-9C61-499AC7FFB60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1E45-2549-460E-896D-29EF570EE8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63EE-4893-47CC-9C61-499AC7FFB60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1E45-2549-460E-896D-29EF570EE8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16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63EE-4893-47CC-9C61-499AC7FFB60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1E45-2549-460E-896D-29EF570EE8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9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963EE-4893-47CC-9C61-499AC7FFB600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E1E45-2549-460E-896D-29EF570EE8C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300369" y="-418544"/>
            <a:ext cx="959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本模板使用特殊字体为“叶根友刀锋黑草”，下载地址</a:t>
            </a:r>
            <a:r>
              <a:rPr lang="en-US" altLang="zh-CN" dirty="0"/>
              <a:t>http://font.chinaz.com/1003467940.htm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8755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0780"/>
            <a:ext cx="12192001" cy="6919560"/>
          </a:xfrm>
          <a:prstGeom prst="rect">
            <a:avLst/>
          </a:prstGeom>
        </p:spPr>
      </p:pic>
      <p:grpSp>
        <p:nvGrpSpPr>
          <p:cNvPr id="70" name="Group 69出自【趣你的PPT】(微信:qunideppt)：最优质的PPT资源库"/>
          <p:cNvGrpSpPr/>
          <p:nvPr/>
        </p:nvGrpSpPr>
        <p:grpSpPr>
          <a:xfrm>
            <a:off x="2405183" y="5300697"/>
            <a:ext cx="7741994" cy="390533"/>
            <a:chOff x="1584565" y="4741897"/>
            <a:chExt cx="7741994" cy="390533"/>
          </a:xfrm>
        </p:grpSpPr>
        <p:grpSp>
          <p:nvGrpSpPr>
            <p:cNvPr id="63" name="组合 62"/>
            <p:cNvGrpSpPr/>
            <p:nvPr/>
          </p:nvGrpSpPr>
          <p:grpSpPr>
            <a:xfrm>
              <a:off x="1584565" y="4741897"/>
              <a:ext cx="2098435" cy="390533"/>
              <a:chOff x="-3613290" y="3688126"/>
              <a:chExt cx="2098435" cy="390533"/>
            </a:xfrm>
          </p:grpSpPr>
          <p:cxnSp>
            <p:nvCxnSpPr>
              <p:cNvPr id="35" name="出自【趣你的PPT】(微信:qunideppt)：最优质的PPT资源库"/>
              <p:cNvCxnSpPr/>
              <p:nvPr/>
            </p:nvCxnSpPr>
            <p:spPr>
              <a:xfrm>
                <a:off x="-2810017" y="4015256"/>
                <a:ext cx="1295162" cy="0"/>
              </a:xfrm>
              <a:prstGeom prst="line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出自【趣你的PPT】(微信:qunideppt)：最优质的PPT资源库"/>
              <p:cNvSpPr/>
              <p:nvPr/>
            </p:nvSpPr>
            <p:spPr>
              <a:xfrm>
                <a:off x="-3613290" y="3709327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84C4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姓名：</a:t>
                </a:r>
              </a:p>
            </p:txBody>
          </p:sp>
          <p:sp>
            <p:nvSpPr>
              <p:cNvPr id="37" name="出自【趣你的PPT】(微信:qunideppt)：最优质的PPT资源库"/>
              <p:cNvSpPr/>
              <p:nvPr/>
            </p:nvSpPr>
            <p:spPr>
              <a:xfrm>
                <a:off x="-2546209" y="3688126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84C4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向天歌</a:t>
                </a: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4137067" y="4741897"/>
              <a:ext cx="2289939" cy="390533"/>
              <a:chOff x="-3613290" y="4096453"/>
              <a:chExt cx="2289939" cy="390533"/>
            </a:xfrm>
          </p:grpSpPr>
          <p:cxnSp>
            <p:nvCxnSpPr>
              <p:cNvPr id="38" name="出自【趣你的PPT】(微信:qunideppt)：最优质的PPT资源库"/>
              <p:cNvCxnSpPr/>
              <p:nvPr/>
            </p:nvCxnSpPr>
            <p:spPr>
              <a:xfrm>
                <a:off x="-2810017" y="4423583"/>
                <a:ext cx="1486666" cy="0"/>
              </a:xfrm>
              <a:prstGeom prst="line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出自【趣你的PPT】(微信:qunideppt)：最优质的PPT资源库"/>
              <p:cNvSpPr/>
              <p:nvPr/>
            </p:nvSpPr>
            <p:spPr>
              <a:xfrm>
                <a:off x="-3613290" y="4117654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84C4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专业：</a:t>
                </a:r>
              </a:p>
            </p:txBody>
          </p:sp>
          <p:sp>
            <p:nvSpPr>
              <p:cNvPr id="40" name="出自【趣你的PPT】(微信:qunideppt)：最优质的PPT资源库"/>
              <p:cNvSpPr/>
              <p:nvPr/>
            </p:nvSpPr>
            <p:spPr>
              <a:xfrm>
                <a:off x="-2620682" y="4096453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84C4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财务管理</a:t>
                </a: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6881074" y="4741897"/>
              <a:ext cx="2445485" cy="390533"/>
              <a:chOff x="-3613290" y="4564425"/>
              <a:chExt cx="2445485" cy="390533"/>
            </a:xfrm>
          </p:grpSpPr>
          <p:cxnSp>
            <p:nvCxnSpPr>
              <p:cNvPr id="41" name="出自【趣你的PPT】(微信:qunideppt)：最优质的PPT资源库"/>
              <p:cNvCxnSpPr>
                <a:cxnSpLocks/>
              </p:cNvCxnSpPr>
              <p:nvPr/>
            </p:nvCxnSpPr>
            <p:spPr>
              <a:xfrm>
                <a:off x="-2810017" y="4891555"/>
                <a:ext cx="1642212" cy="0"/>
              </a:xfrm>
              <a:prstGeom prst="line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出自【趣你的PPT】(微信:qunideppt)：最优质的PPT资源库"/>
              <p:cNvSpPr/>
              <p:nvPr/>
            </p:nvSpPr>
            <p:spPr>
              <a:xfrm>
                <a:off x="-3613290" y="4585626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84C4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导师：</a:t>
                </a:r>
              </a:p>
            </p:txBody>
          </p:sp>
          <p:sp>
            <p:nvSpPr>
              <p:cNvPr id="43" name="出自【趣你的PPT】(微信:qunideppt)：最优质的PPT资源库"/>
              <p:cNvSpPr/>
              <p:nvPr/>
            </p:nvSpPr>
            <p:spPr>
              <a:xfrm>
                <a:off x="-2607672" y="4564425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84C4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趣你的</a:t>
                </a: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84C4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84C4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74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016" y="1636644"/>
            <a:ext cx="605994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432" y="2238453"/>
            <a:ext cx="5944115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7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1666928" y="1742687"/>
            <a:ext cx="8858144" cy="4034747"/>
            <a:chOff x="1832091" y="1742687"/>
            <a:chExt cx="8858144" cy="4034747"/>
          </a:xfrm>
        </p:grpSpPr>
        <p:cxnSp>
          <p:nvCxnSpPr>
            <p:cNvPr id="2" name="出自【趣你的PPT】(微信:qunideppt)：最优质的PPT资源库"/>
            <p:cNvCxnSpPr/>
            <p:nvPr/>
          </p:nvCxnSpPr>
          <p:spPr>
            <a:xfrm rot="5400000" flipH="1" flipV="1">
              <a:off x="3119891" y="2979131"/>
              <a:ext cx="239384" cy="2653619"/>
            </a:xfrm>
            <a:prstGeom prst="bentConnector2">
              <a:avLst/>
            </a:prstGeom>
            <a:ln>
              <a:solidFill>
                <a:schemeClr val="bg1">
                  <a:lumMod val="50000"/>
                </a:schemeClr>
              </a:solidFill>
              <a:headEnd type="oval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1832091" y="1742687"/>
              <a:ext cx="3820657" cy="606225"/>
              <a:chOff x="687602" y="840984"/>
              <a:chExt cx="3554105" cy="682225"/>
            </a:xfrm>
            <a:effectLst/>
          </p:grpSpPr>
          <p:cxnSp>
            <p:nvCxnSpPr>
              <p:cNvPr id="4" name="出自【趣你的PPT】(微信:qunideppt)：最优质的PPT资源库"/>
              <p:cNvCxnSpPr/>
              <p:nvPr/>
            </p:nvCxnSpPr>
            <p:spPr>
              <a:xfrm flipV="1">
                <a:off x="4231411" y="840984"/>
                <a:ext cx="0" cy="45986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出自【趣你的PPT】(微信:qunideppt)：最优质的PPT资源库"/>
              <p:cNvCxnSpPr/>
              <p:nvPr/>
            </p:nvCxnSpPr>
            <p:spPr>
              <a:xfrm flipH="1">
                <a:off x="687602" y="853440"/>
                <a:ext cx="3554105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出自【趣你的PPT】(微信:qunideppt)：最优质的PPT资源库"/>
              <p:cNvCxnSpPr/>
              <p:nvPr/>
            </p:nvCxnSpPr>
            <p:spPr>
              <a:xfrm>
                <a:off x="697641" y="840984"/>
                <a:ext cx="0" cy="68222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7688785" y="1848880"/>
              <a:ext cx="3001450" cy="1432427"/>
              <a:chOff x="7661892" y="1982230"/>
              <a:chExt cx="2502830" cy="1432427"/>
            </a:xfrm>
          </p:grpSpPr>
          <p:cxnSp>
            <p:nvCxnSpPr>
              <p:cNvPr id="8" name="出自【趣你的PPT】(微信:qunideppt)：最优质的PPT资源库"/>
              <p:cNvCxnSpPr/>
              <p:nvPr/>
            </p:nvCxnSpPr>
            <p:spPr>
              <a:xfrm flipH="1">
                <a:off x="7661892" y="3401802"/>
                <a:ext cx="28157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出自【趣你的PPT】(微信:qunideppt)：最优质的PPT资源库"/>
              <p:cNvCxnSpPr/>
              <p:nvPr/>
            </p:nvCxnSpPr>
            <p:spPr>
              <a:xfrm flipV="1">
                <a:off x="7940049" y="1982971"/>
                <a:ext cx="0" cy="143168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出自【趣你的PPT】(微信:qunideppt)：最优质的PPT资源库"/>
              <p:cNvCxnSpPr/>
              <p:nvPr/>
            </p:nvCxnSpPr>
            <p:spPr>
              <a:xfrm>
                <a:off x="7933223" y="1995874"/>
                <a:ext cx="2229901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出自【趣你的PPT】(微信:qunideppt)：最优质的PPT资源库"/>
              <p:cNvCxnSpPr/>
              <p:nvPr/>
            </p:nvCxnSpPr>
            <p:spPr>
              <a:xfrm flipH="1" flipV="1">
                <a:off x="10154722" y="1982230"/>
                <a:ext cx="10000" cy="50003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headEnd type="oval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6523318" y="3928648"/>
              <a:ext cx="4165002" cy="1848786"/>
              <a:chOff x="6496424" y="4061998"/>
              <a:chExt cx="3667170" cy="1848786"/>
            </a:xfrm>
          </p:grpSpPr>
          <p:cxnSp>
            <p:nvCxnSpPr>
              <p:cNvPr id="13" name="出自【趣你的PPT】(微信:qunideppt)：最优质的PPT资源库"/>
              <p:cNvCxnSpPr/>
              <p:nvPr/>
            </p:nvCxnSpPr>
            <p:spPr>
              <a:xfrm>
                <a:off x="6496424" y="5871209"/>
                <a:ext cx="130938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出自【趣你的PPT】(微信:qunideppt)：最优质的PPT资源库"/>
              <p:cNvCxnSpPr/>
              <p:nvPr/>
            </p:nvCxnSpPr>
            <p:spPr>
              <a:xfrm flipV="1">
                <a:off x="6496424" y="5450469"/>
                <a:ext cx="0" cy="43227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出自【趣你的PPT】(微信:qunideppt)：最优质的PPT资源库"/>
              <p:cNvCxnSpPr/>
              <p:nvPr/>
            </p:nvCxnSpPr>
            <p:spPr>
              <a:xfrm flipV="1">
                <a:off x="7812187" y="4061998"/>
                <a:ext cx="0" cy="184878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出自【趣你的PPT】(微信:qunideppt)：最优质的PPT资源库"/>
              <p:cNvCxnSpPr/>
              <p:nvPr/>
            </p:nvCxnSpPr>
            <p:spPr>
              <a:xfrm flipV="1">
                <a:off x="7807868" y="4074367"/>
                <a:ext cx="2355726" cy="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出自【趣你的PPT】(微信:qunideppt)：最优质的PPT资源库"/>
              <p:cNvCxnSpPr/>
              <p:nvPr/>
            </p:nvCxnSpPr>
            <p:spPr>
              <a:xfrm flipV="1">
                <a:off x="10154722" y="4075240"/>
                <a:ext cx="0" cy="43227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head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4266588" y="1928705"/>
              <a:ext cx="3641651" cy="3641446"/>
              <a:chOff x="4266588" y="1928705"/>
              <a:chExt cx="3641651" cy="3641446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4266588" y="1928705"/>
                <a:ext cx="3641651" cy="3641446"/>
                <a:chOff x="4239694" y="2062055"/>
                <a:chExt cx="3641651" cy="3641446"/>
              </a:xfrm>
            </p:grpSpPr>
            <p:sp>
              <p:nvSpPr>
                <p:cNvPr id="41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 rot="13978264">
                  <a:off x="4253123" y="3386157"/>
                  <a:ext cx="1860057" cy="1886915"/>
                </a:xfrm>
                <a:custGeom>
                  <a:avLst/>
                  <a:gdLst>
                    <a:gd name="T0" fmla="*/ 3563 w 10688"/>
                    <a:gd name="T1" fmla="*/ 7062 h 10844"/>
                    <a:gd name="T2" fmla="*/ 3563 w 10688"/>
                    <a:gd name="T3" fmla="*/ 7062 h 10844"/>
                    <a:gd name="T4" fmla="*/ 4563 w 10688"/>
                    <a:gd name="T5" fmla="*/ 10749 h 10844"/>
                    <a:gd name="T6" fmla="*/ 7937 w 10688"/>
                    <a:gd name="T7" fmla="*/ 9812 h 10844"/>
                    <a:gd name="T8" fmla="*/ 9062 w 10688"/>
                    <a:gd name="T9" fmla="*/ 2782 h 10844"/>
                    <a:gd name="T10" fmla="*/ 2032 w 10688"/>
                    <a:gd name="T11" fmla="*/ 1626 h 10844"/>
                    <a:gd name="T12" fmla="*/ 0 w 10688"/>
                    <a:gd name="T13" fmla="*/ 4907 h 10844"/>
                    <a:gd name="T14" fmla="*/ 3563 w 10688"/>
                    <a:gd name="T15" fmla="*/ 7062 h 108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688" h="10844">
                      <a:moveTo>
                        <a:pt x="3563" y="7062"/>
                      </a:moveTo>
                      <a:lnTo>
                        <a:pt x="3563" y="7062"/>
                      </a:lnTo>
                      <a:cubicBezTo>
                        <a:pt x="4375" y="8187"/>
                        <a:pt x="4688" y="9500"/>
                        <a:pt x="4563" y="10749"/>
                      </a:cubicBezTo>
                      <a:cubicBezTo>
                        <a:pt x="5718" y="10843"/>
                        <a:pt x="6906" y="10562"/>
                        <a:pt x="7937" y="9812"/>
                      </a:cubicBezTo>
                      <a:cubicBezTo>
                        <a:pt x="10187" y="8187"/>
                        <a:pt x="10687" y="5032"/>
                        <a:pt x="9062" y="2782"/>
                      </a:cubicBezTo>
                      <a:cubicBezTo>
                        <a:pt x="7437" y="500"/>
                        <a:pt x="4282" y="0"/>
                        <a:pt x="2032" y="1626"/>
                      </a:cubicBezTo>
                      <a:cubicBezTo>
                        <a:pt x="907" y="2438"/>
                        <a:pt x="219" y="3657"/>
                        <a:pt x="0" y="4907"/>
                      </a:cubicBezTo>
                      <a:cubicBezTo>
                        <a:pt x="1375" y="5126"/>
                        <a:pt x="2688" y="5843"/>
                        <a:pt x="3563" y="7062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 rot="3202081">
                  <a:off x="6007859" y="2501714"/>
                  <a:ext cx="1860057" cy="1886915"/>
                </a:xfrm>
                <a:custGeom>
                  <a:avLst/>
                  <a:gdLst>
                    <a:gd name="T0" fmla="*/ 3563 w 10688"/>
                    <a:gd name="T1" fmla="*/ 7062 h 10844"/>
                    <a:gd name="T2" fmla="*/ 3563 w 10688"/>
                    <a:gd name="T3" fmla="*/ 7062 h 10844"/>
                    <a:gd name="T4" fmla="*/ 4563 w 10688"/>
                    <a:gd name="T5" fmla="*/ 10749 h 10844"/>
                    <a:gd name="T6" fmla="*/ 7937 w 10688"/>
                    <a:gd name="T7" fmla="*/ 9812 h 10844"/>
                    <a:gd name="T8" fmla="*/ 9062 w 10688"/>
                    <a:gd name="T9" fmla="*/ 2782 h 10844"/>
                    <a:gd name="T10" fmla="*/ 2032 w 10688"/>
                    <a:gd name="T11" fmla="*/ 1626 h 10844"/>
                    <a:gd name="T12" fmla="*/ 0 w 10688"/>
                    <a:gd name="T13" fmla="*/ 4907 h 10844"/>
                    <a:gd name="T14" fmla="*/ 3563 w 10688"/>
                    <a:gd name="T15" fmla="*/ 7062 h 108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688" h="10844">
                      <a:moveTo>
                        <a:pt x="3563" y="7062"/>
                      </a:moveTo>
                      <a:lnTo>
                        <a:pt x="3563" y="7062"/>
                      </a:lnTo>
                      <a:cubicBezTo>
                        <a:pt x="4375" y="8187"/>
                        <a:pt x="4688" y="9500"/>
                        <a:pt x="4563" y="10749"/>
                      </a:cubicBezTo>
                      <a:cubicBezTo>
                        <a:pt x="5718" y="10843"/>
                        <a:pt x="6906" y="10562"/>
                        <a:pt x="7937" y="9812"/>
                      </a:cubicBezTo>
                      <a:cubicBezTo>
                        <a:pt x="10187" y="8187"/>
                        <a:pt x="10687" y="5032"/>
                        <a:pt x="9062" y="2782"/>
                      </a:cubicBezTo>
                      <a:cubicBezTo>
                        <a:pt x="7437" y="500"/>
                        <a:pt x="4282" y="0"/>
                        <a:pt x="2032" y="1626"/>
                      </a:cubicBezTo>
                      <a:cubicBezTo>
                        <a:pt x="907" y="2438"/>
                        <a:pt x="219" y="3657"/>
                        <a:pt x="0" y="4907"/>
                      </a:cubicBezTo>
                      <a:cubicBezTo>
                        <a:pt x="1375" y="5126"/>
                        <a:pt x="2688" y="5843"/>
                        <a:pt x="3563" y="706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 rot="19397468">
                  <a:off x="4695101" y="2062055"/>
                  <a:ext cx="1860057" cy="1886915"/>
                </a:xfrm>
                <a:custGeom>
                  <a:avLst/>
                  <a:gdLst>
                    <a:gd name="T0" fmla="*/ 3563 w 10688"/>
                    <a:gd name="T1" fmla="*/ 7062 h 10844"/>
                    <a:gd name="T2" fmla="*/ 3563 w 10688"/>
                    <a:gd name="T3" fmla="*/ 7062 h 10844"/>
                    <a:gd name="T4" fmla="*/ 4563 w 10688"/>
                    <a:gd name="T5" fmla="*/ 10749 h 10844"/>
                    <a:gd name="T6" fmla="*/ 7937 w 10688"/>
                    <a:gd name="T7" fmla="*/ 9812 h 10844"/>
                    <a:gd name="T8" fmla="*/ 9062 w 10688"/>
                    <a:gd name="T9" fmla="*/ 2782 h 10844"/>
                    <a:gd name="T10" fmla="*/ 2032 w 10688"/>
                    <a:gd name="T11" fmla="*/ 1626 h 10844"/>
                    <a:gd name="T12" fmla="*/ 0 w 10688"/>
                    <a:gd name="T13" fmla="*/ 4907 h 10844"/>
                    <a:gd name="T14" fmla="*/ 3563 w 10688"/>
                    <a:gd name="T15" fmla="*/ 7062 h 108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688" h="10844">
                      <a:moveTo>
                        <a:pt x="3563" y="7062"/>
                      </a:moveTo>
                      <a:lnTo>
                        <a:pt x="3563" y="7062"/>
                      </a:lnTo>
                      <a:cubicBezTo>
                        <a:pt x="4375" y="8187"/>
                        <a:pt x="4688" y="9500"/>
                        <a:pt x="4563" y="10749"/>
                      </a:cubicBezTo>
                      <a:cubicBezTo>
                        <a:pt x="5718" y="10843"/>
                        <a:pt x="6906" y="10562"/>
                        <a:pt x="7937" y="9812"/>
                      </a:cubicBezTo>
                      <a:cubicBezTo>
                        <a:pt x="10187" y="8187"/>
                        <a:pt x="10687" y="5032"/>
                        <a:pt x="9062" y="2782"/>
                      </a:cubicBezTo>
                      <a:cubicBezTo>
                        <a:pt x="7437" y="500"/>
                        <a:pt x="4282" y="0"/>
                        <a:pt x="2032" y="1626"/>
                      </a:cubicBezTo>
                      <a:cubicBezTo>
                        <a:pt x="907" y="2438"/>
                        <a:pt x="219" y="3657"/>
                        <a:pt x="0" y="4907"/>
                      </a:cubicBezTo>
                      <a:cubicBezTo>
                        <a:pt x="1375" y="5126"/>
                        <a:pt x="2688" y="5843"/>
                        <a:pt x="3563" y="7062"/>
                      </a:cubicBezTo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 rot="8579122">
                  <a:off x="5565189" y="3816586"/>
                  <a:ext cx="1860057" cy="1886915"/>
                </a:xfrm>
                <a:custGeom>
                  <a:avLst/>
                  <a:gdLst>
                    <a:gd name="T0" fmla="*/ 3563 w 10688"/>
                    <a:gd name="T1" fmla="*/ 7062 h 10844"/>
                    <a:gd name="T2" fmla="*/ 3563 w 10688"/>
                    <a:gd name="T3" fmla="*/ 7062 h 10844"/>
                    <a:gd name="T4" fmla="*/ 4563 w 10688"/>
                    <a:gd name="T5" fmla="*/ 10749 h 10844"/>
                    <a:gd name="T6" fmla="*/ 7937 w 10688"/>
                    <a:gd name="T7" fmla="*/ 9812 h 10844"/>
                    <a:gd name="T8" fmla="*/ 9062 w 10688"/>
                    <a:gd name="T9" fmla="*/ 2782 h 10844"/>
                    <a:gd name="T10" fmla="*/ 2032 w 10688"/>
                    <a:gd name="T11" fmla="*/ 1626 h 10844"/>
                    <a:gd name="T12" fmla="*/ 0 w 10688"/>
                    <a:gd name="T13" fmla="*/ 4907 h 10844"/>
                    <a:gd name="T14" fmla="*/ 3563 w 10688"/>
                    <a:gd name="T15" fmla="*/ 7062 h 108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688" h="10844">
                      <a:moveTo>
                        <a:pt x="3563" y="7062"/>
                      </a:moveTo>
                      <a:lnTo>
                        <a:pt x="3563" y="7062"/>
                      </a:lnTo>
                      <a:cubicBezTo>
                        <a:pt x="4375" y="8187"/>
                        <a:pt x="4688" y="9500"/>
                        <a:pt x="4563" y="10749"/>
                      </a:cubicBezTo>
                      <a:cubicBezTo>
                        <a:pt x="5718" y="10843"/>
                        <a:pt x="6906" y="10562"/>
                        <a:pt x="7937" y="9812"/>
                      </a:cubicBezTo>
                      <a:cubicBezTo>
                        <a:pt x="10187" y="8187"/>
                        <a:pt x="10687" y="5032"/>
                        <a:pt x="9062" y="2782"/>
                      </a:cubicBezTo>
                      <a:cubicBezTo>
                        <a:pt x="7437" y="500"/>
                        <a:pt x="4282" y="0"/>
                        <a:pt x="2032" y="1626"/>
                      </a:cubicBezTo>
                      <a:cubicBezTo>
                        <a:pt x="907" y="2438"/>
                        <a:pt x="219" y="3657"/>
                        <a:pt x="0" y="4907"/>
                      </a:cubicBezTo>
                      <a:cubicBezTo>
                        <a:pt x="1375" y="5126"/>
                        <a:pt x="2688" y="5843"/>
                        <a:pt x="3563" y="7062"/>
                      </a:cubicBezTo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845175" y="3947979"/>
                <a:ext cx="571344" cy="472924"/>
              </a:xfrm>
              <a:custGeom>
                <a:avLst/>
                <a:gdLst>
                  <a:gd name="T0" fmla="*/ 260 w 287"/>
                  <a:gd name="T1" fmla="*/ 78 h 237"/>
                  <a:gd name="T2" fmla="*/ 244 w 287"/>
                  <a:gd name="T3" fmla="*/ 94 h 237"/>
                  <a:gd name="T4" fmla="*/ 260 w 287"/>
                  <a:gd name="T5" fmla="*/ 111 h 237"/>
                  <a:gd name="T6" fmla="*/ 277 w 287"/>
                  <a:gd name="T7" fmla="*/ 94 h 237"/>
                  <a:gd name="T8" fmla="*/ 260 w 287"/>
                  <a:gd name="T9" fmla="*/ 78 h 237"/>
                  <a:gd name="T10" fmla="*/ 27 w 287"/>
                  <a:gd name="T11" fmla="*/ 78 h 237"/>
                  <a:gd name="T12" fmla="*/ 11 w 287"/>
                  <a:gd name="T13" fmla="*/ 94 h 237"/>
                  <a:gd name="T14" fmla="*/ 27 w 287"/>
                  <a:gd name="T15" fmla="*/ 111 h 237"/>
                  <a:gd name="T16" fmla="*/ 43 w 287"/>
                  <a:gd name="T17" fmla="*/ 94 h 237"/>
                  <a:gd name="T18" fmla="*/ 27 w 287"/>
                  <a:gd name="T19" fmla="*/ 78 h 237"/>
                  <a:gd name="T20" fmla="*/ 212 w 287"/>
                  <a:gd name="T21" fmla="*/ 49 h 237"/>
                  <a:gd name="T22" fmla="*/ 188 w 287"/>
                  <a:gd name="T23" fmla="*/ 73 h 237"/>
                  <a:gd name="T24" fmla="*/ 212 w 287"/>
                  <a:gd name="T25" fmla="*/ 97 h 237"/>
                  <a:gd name="T26" fmla="*/ 236 w 287"/>
                  <a:gd name="T27" fmla="*/ 73 h 237"/>
                  <a:gd name="T28" fmla="*/ 212 w 287"/>
                  <a:gd name="T29" fmla="*/ 49 h 237"/>
                  <a:gd name="T30" fmla="*/ 287 w 287"/>
                  <a:gd name="T31" fmla="*/ 196 h 237"/>
                  <a:gd name="T32" fmla="*/ 259 w 287"/>
                  <a:gd name="T33" fmla="*/ 196 h 237"/>
                  <a:gd name="T34" fmla="*/ 259 w 287"/>
                  <a:gd name="T35" fmla="*/ 145 h 237"/>
                  <a:gd name="T36" fmla="*/ 253 w 287"/>
                  <a:gd name="T37" fmla="*/ 121 h 237"/>
                  <a:gd name="T38" fmla="*/ 260 w 287"/>
                  <a:gd name="T39" fmla="*/ 120 h 237"/>
                  <a:gd name="T40" fmla="*/ 287 w 287"/>
                  <a:gd name="T41" fmla="*/ 147 h 237"/>
                  <a:gd name="T42" fmla="*/ 287 w 287"/>
                  <a:gd name="T43" fmla="*/ 196 h 237"/>
                  <a:gd name="T44" fmla="*/ 75 w 287"/>
                  <a:gd name="T45" fmla="*/ 49 h 237"/>
                  <a:gd name="T46" fmla="*/ 51 w 287"/>
                  <a:gd name="T47" fmla="*/ 73 h 237"/>
                  <a:gd name="T48" fmla="*/ 75 w 287"/>
                  <a:gd name="T49" fmla="*/ 97 h 237"/>
                  <a:gd name="T50" fmla="*/ 99 w 287"/>
                  <a:gd name="T51" fmla="*/ 73 h 237"/>
                  <a:gd name="T52" fmla="*/ 75 w 287"/>
                  <a:gd name="T53" fmla="*/ 49 h 237"/>
                  <a:gd name="T54" fmla="*/ 27 w 287"/>
                  <a:gd name="T55" fmla="*/ 120 h 237"/>
                  <a:gd name="T56" fmla="*/ 34 w 287"/>
                  <a:gd name="T57" fmla="*/ 121 h 237"/>
                  <a:gd name="T58" fmla="*/ 28 w 287"/>
                  <a:gd name="T59" fmla="*/ 145 h 237"/>
                  <a:gd name="T60" fmla="*/ 28 w 287"/>
                  <a:gd name="T61" fmla="*/ 196 h 237"/>
                  <a:gd name="T62" fmla="*/ 0 w 287"/>
                  <a:gd name="T63" fmla="*/ 196 h 237"/>
                  <a:gd name="T64" fmla="*/ 0 w 287"/>
                  <a:gd name="T65" fmla="*/ 147 h 237"/>
                  <a:gd name="T66" fmla="*/ 27 w 287"/>
                  <a:gd name="T67" fmla="*/ 120 h 237"/>
                  <a:gd name="T68" fmla="*/ 144 w 287"/>
                  <a:gd name="T69" fmla="*/ 0 h 237"/>
                  <a:gd name="T70" fmla="*/ 108 w 287"/>
                  <a:gd name="T71" fmla="*/ 36 h 237"/>
                  <a:gd name="T72" fmla="*/ 144 w 287"/>
                  <a:gd name="T73" fmla="*/ 72 h 237"/>
                  <a:gd name="T74" fmla="*/ 179 w 287"/>
                  <a:gd name="T75" fmla="*/ 36 h 237"/>
                  <a:gd name="T76" fmla="*/ 144 w 287"/>
                  <a:gd name="T77" fmla="*/ 0 h 237"/>
                  <a:gd name="T78" fmla="*/ 251 w 287"/>
                  <a:gd name="T79" fmla="*/ 214 h 237"/>
                  <a:gd name="T80" fmla="*/ 208 w 287"/>
                  <a:gd name="T81" fmla="*/ 214 h 237"/>
                  <a:gd name="T82" fmla="*/ 208 w 287"/>
                  <a:gd name="T83" fmla="*/ 137 h 237"/>
                  <a:gd name="T84" fmla="*/ 201 w 287"/>
                  <a:gd name="T85" fmla="*/ 108 h 237"/>
                  <a:gd name="T86" fmla="*/ 212 w 287"/>
                  <a:gd name="T87" fmla="*/ 106 h 237"/>
                  <a:gd name="T88" fmla="*/ 251 w 287"/>
                  <a:gd name="T89" fmla="*/ 145 h 237"/>
                  <a:gd name="T90" fmla="*/ 251 w 287"/>
                  <a:gd name="T91" fmla="*/ 214 h 237"/>
                  <a:gd name="T92" fmla="*/ 79 w 287"/>
                  <a:gd name="T93" fmla="*/ 137 h 237"/>
                  <a:gd name="T94" fmla="*/ 79 w 287"/>
                  <a:gd name="T95" fmla="*/ 214 h 237"/>
                  <a:gd name="T96" fmla="*/ 37 w 287"/>
                  <a:gd name="T97" fmla="*/ 214 h 237"/>
                  <a:gd name="T98" fmla="*/ 37 w 287"/>
                  <a:gd name="T99" fmla="*/ 145 h 237"/>
                  <a:gd name="T100" fmla="*/ 75 w 287"/>
                  <a:gd name="T101" fmla="*/ 106 h 237"/>
                  <a:gd name="T102" fmla="*/ 86 w 287"/>
                  <a:gd name="T103" fmla="*/ 108 h 237"/>
                  <a:gd name="T104" fmla="*/ 79 w 287"/>
                  <a:gd name="T105" fmla="*/ 137 h 237"/>
                  <a:gd name="T106" fmla="*/ 88 w 287"/>
                  <a:gd name="T107" fmla="*/ 237 h 237"/>
                  <a:gd name="T108" fmla="*/ 200 w 287"/>
                  <a:gd name="T109" fmla="*/ 237 h 237"/>
                  <a:gd name="T110" fmla="*/ 200 w 287"/>
                  <a:gd name="T111" fmla="*/ 137 h 237"/>
                  <a:gd name="T112" fmla="*/ 144 w 287"/>
                  <a:gd name="T113" fmla="*/ 81 h 237"/>
                  <a:gd name="T114" fmla="*/ 88 w 287"/>
                  <a:gd name="T115" fmla="*/ 137 h 237"/>
                  <a:gd name="T116" fmla="*/ 88 w 287"/>
                  <a:gd name="T117" fmla="*/ 23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87" h="237">
                    <a:moveTo>
                      <a:pt x="260" y="78"/>
                    </a:moveTo>
                    <a:cubicBezTo>
                      <a:pt x="251" y="78"/>
                      <a:pt x="244" y="85"/>
                      <a:pt x="244" y="94"/>
                    </a:cubicBezTo>
                    <a:cubicBezTo>
                      <a:pt x="244" y="103"/>
                      <a:pt x="251" y="111"/>
                      <a:pt x="260" y="111"/>
                    </a:cubicBezTo>
                    <a:cubicBezTo>
                      <a:pt x="269" y="111"/>
                      <a:pt x="277" y="103"/>
                      <a:pt x="277" y="94"/>
                    </a:cubicBezTo>
                    <a:cubicBezTo>
                      <a:pt x="277" y="85"/>
                      <a:pt x="269" y="78"/>
                      <a:pt x="260" y="78"/>
                    </a:cubicBezTo>
                    <a:close/>
                    <a:moveTo>
                      <a:pt x="27" y="78"/>
                    </a:moveTo>
                    <a:cubicBezTo>
                      <a:pt x="18" y="78"/>
                      <a:pt x="11" y="85"/>
                      <a:pt x="11" y="94"/>
                    </a:cubicBezTo>
                    <a:cubicBezTo>
                      <a:pt x="11" y="103"/>
                      <a:pt x="18" y="111"/>
                      <a:pt x="27" y="111"/>
                    </a:cubicBezTo>
                    <a:cubicBezTo>
                      <a:pt x="36" y="111"/>
                      <a:pt x="43" y="103"/>
                      <a:pt x="43" y="94"/>
                    </a:cubicBezTo>
                    <a:cubicBezTo>
                      <a:pt x="43" y="85"/>
                      <a:pt x="36" y="78"/>
                      <a:pt x="27" y="78"/>
                    </a:cubicBezTo>
                    <a:close/>
                    <a:moveTo>
                      <a:pt x="212" y="49"/>
                    </a:moveTo>
                    <a:cubicBezTo>
                      <a:pt x="199" y="49"/>
                      <a:pt x="188" y="59"/>
                      <a:pt x="188" y="73"/>
                    </a:cubicBezTo>
                    <a:cubicBezTo>
                      <a:pt x="188" y="86"/>
                      <a:pt x="199" y="97"/>
                      <a:pt x="212" y="97"/>
                    </a:cubicBezTo>
                    <a:cubicBezTo>
                      <a:pt x="225" y="97"/>
                      <a:pt x="236" y="86"/>
                      <a:pt x="236" y="73"/>
                    </a:cubicBezTo>
                    <a:cubicBezTo>
                      <a:pt x="236" y="59"/>
                      <a:pt x="225" y="49"/>
                      <a:pt x="212" y="49"/>
                    </a:cubicBezTo>
                    <a:close/>
                    <a:moveTo>
                      <a:pt x="287" y="196"/>
                    </a:moveTo>
                    <a:cubicBezTo>
                      <a:pt x="259" y="196"/>
                      <a:pt x="259" y="196"/>
                      <a:pt x="259" y="196"/>
                    </a:cubicBezTo>
                    <a:cubicBezTo>
                      <a:pt x="259" y="145"/>
                      <a:pt x="259" y="145"/>
                      <a:pt x="259" y="145"/>
                    </a:cubicBezTo>
                    <a:cubicBezTo>
                      <a:pt x="259" y="136"/>
                      <a:pt x="257" y="128"/>
                      <a:pt x="253" y="121"/>
                    </a:cubicBezTo>
                    <a:cubicBezTo>
                      <a:pt x="255" y="120"/>
                      <a:pt x="258" y="120"/>
                      <a:pt x="260" y="120"/>
                    </a:cubicBezTo>
                    <a:cubicBezTo>
                      <a:pt x="275" y="120"/>
                      <a:pt x="287" y="132"/>
                      <a:pt x="287" y="147"/>
                    </a:cubicBezTo>
                    <a:lnTo>
                      <a:pt x="287" y="196"/>
                    </a:lnTo>
                    <a:close/>
                    <a:moveTo>
                      <a:pt x="75" y="49"/>
                    </a:moveTo>
                    <a:cubicBezTo>
                      <a:pt x="62" y="49"/>
                      <a:pt x="51" y="59"/>
                      <a:pt x="51" y="73"/>
                    </a:cubicBezTo>
                    <a:cubicBezTo>
                      <a:pt x="51" y="86"/>
                      <a:pt x="62" y="97"/>
                      <a:pt x="75" y="97"/>
                    </a:cubicBezTo>
                    <a:cubicBezTo>
                      <a:pt x="88" y="97"/>
                      <a:pt x="99" y="86"/>
                      <a:pt x="99" y="73"/>
                    </a:cubicBezTo>
                    <a:cubicBezTo>
                      <a:pt x="99" y="59"/>
                      <a:pt x="88" y="49"/>
                      <a:pt x="75" y="49"/>
                    </a:cubicBezTo>
                    <a:close/>
                    <a:moveTo>
                      <a:pt x="27" y="120"/>
                    </a:moveTo>
                    <a:cubicBezTo>
                      <a:pt x="29" y="120"/>
                      <a:pt x="32" y="120"/>
                      <a:pt x="34" y="121"/>
                    </a:cubicBezTo>
                    <a:cubicBezTo>
                      <a:pt x="30" y="128"/>
                      <a:pt x="28" y="136"/>
                      <a:pt x="28" y="145"/>
                    </a:cubicBezTo>
                    <a:cubicBezTo>
                      <a:pt x="28" y="196"/>
                      <a:pt x="28" y="196"/>
                      <a:pt x="28" y="196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32"/>
                      <a:pt x="12" y="120"/>
                      <a:pt x="27" y="120"/>
                    </a:cubicBezTo>
                    <a:close/>
                    <a:moveTo>
                      <a:pt x="144" y="0"/>
                    </a:moveTo>
                    <a:cubicBezTo>
                      <a:pt x="124" y="0"/>
                      <a:pt x="108" y="16"/>
                      <a:pt x="108" y="36"/>
                    </a:cubicBezTo>
                    <a:cubicBezTo>
                      <a:pt x="108" y="56"/>
                      <a:pt x="124" y="72"/>
                      <a:pt x="144" y="72"/>
                    </a:cubicBezTo>
                    <a:cubicBezTo>
                      <a:pt x="163" y="72"/>
                      <a:pt x="179" y="56"/>
                      <a:pt x="179" y="36"/>
                    </a:cubicBezTo>
                    <a:cubicBezTo>
                      <a:pt x="179" y="16"/>
                      <a:pt x="163" y="0"/>
                      <a:pt x="144" y="0"/>
                    </a:cubicBezTo>
                    <a:close/>
                    <a:moveTo>
                      <a:pt x="251" y="214"/>
                    </a:moveTo>
                    <a:cubicBezTo>
                      <a:pt x="208" y="214"/>
                      <a:pt x="208" y="214"/>
                      <a:pt x="208" y="214"/>
                    </a:cubicBezTo>
                    <a:cubicBezTo>
                      <a:pt x="208" y="137"/>
                      <a:pt x="208" y="137"/>
                      <a:pt x="208" y="137"/>
                    </a:cubicBezTo>
                    <a:cubicBezTo>
                      <a:pt x="208" y="127"/>
                      <a:pt x="206" y="117"/>
                      <a:pt x="201" y="108"/>
                    </a:cubicBezTo>
                    <a:cubicBezTo>
                      <a:pt x="205" y="107"/>
                      <a:pt x="208" y="106"/>
                      <a:pt x="212" y="106"/>
                    </a:cubicBezTo>
                    <a:cubicBezTo>
                      <a:pt x="233" y="106"/>
                      <a:pt x="251" y="124"/>
                      <a:pt x="251" y="145"/>
                    </a:cubicBezTo>
                    <a:lnTo>
                      <a:pt x="251" y="214"/>
                    </a:lnTo>
                    <a:close/>
                    <a:moveTo>
                      <a:pt x="79" y="137"/>
                    </a:moveTo>
                    <a:cubicBezTo>
                      <a:pt x="79" y="214"/>
                      <a:pt x="79" y="214"/>
                      <a:pt x="79" y="214"/>
                    </a:cubicBezTo>
                    <a:cubicBezTo>
                      <a:pt x="37" y="214"/>
                      <a:pt x="37" y="214"/>
                      <a:pt x="37" y="214"/>
                    </a:cubicBezTo>
                    <a:cubicBezTo>
                      <a:pt x="37" y="145"/>
                      <a:pt x="37" y="145"/>
                      <a:pt x="37" y="145"/>
                    </a:cubicBezTo>
                    <a:cubicBezTo>
                      <a:pt x="37" y="124"/>
                      <a:pt x="54" y="106"/>
                      <a:pt x="75" y="106"/>
                    </a:cubicBezTo>
                    <a:cubicBezTo>
                      <a:pt x="79" y="106"/>
                      <a:pt x="83" y="107"/>
                      <a:pt x="86" y="108"/>
                    </a:cubicBezTo>
                    <a:cubicBezTo>
                      <a:pt x="81" y="117"/>
                      <a:pt x="79" y="127"/>
                      <a:pt x="79" y="137"/>
                    </a:cubicBezTo>
                    <a:close/>
                    <a:moveTo>
                      <a:pt x="88" y="237"/>
                    </a:moveTo>
                    <a:cubicBezTo>
                      <a:pt x="200" y="237"/>
                      <a:pt x="200" y="237"/>
                      <a:pt x="200" y="237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0" y="106"/>
                      <a:pt x="174" y="81"/>
                      <a:pt x="144" y="81"/>
                    </a:cubicBezTo>
                    <a:cubicBezTo>
                      <a:pt x="113" y="81"/>
                      <a:pt x="88" y="106"/>
                      <a:pt x="88" y="137"/>
                    </a:cubicBezTo>
                    <a:lnTo>
                      <a:pt x="88" y="23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出自【趣你的PPT】(微信:qunideppt)：最优质的PPT资源库"/>
              <p:cNvSpPr/>
              <p:nvPr/>
            </p:nvSpPr>
            <p:spPr>
              <a:xfrm>
                <a:off x="6255015" y="4464163"/>
                <a:ext cx="536606" cy="461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2" h="21446" extrusionOk="0">
                    <a:moveTo>
                      <a:pt x="9262" y="7207"/>
                    </a:moveTo>
                    <a:lnTo>
                      <a:pt x="14475" y="11108"/>
                    </a:lnTo>
                    <a:cubicBezTo>
                      <a:pt x="14915" y="11436"/>
                      <a:pt x="15500" y="11301"/>
                      <a:pt x="15796" y="10800"/>
                    </a:cubicBezTo>
                    <a:lnTo>
                      <a:pt x="21160" y="1771"/>
                    </a:lnTo>
                    <a:cubicBezTo>
                      <a:pt x="21464" y="1257"/>
                      <a:pt x="21354" y="555"/>
                      <a:pt x="20913" y="200"/>
                    </a:cubicBezTo>
                    <a:cubicBezTo>
                      <a:pt x="20472" y="-154"/>
                      <a:pt x="19869" y="-26"/>
                      <a:pt x="19564" y="487"/>
                    </a:cubicBezTo>
                    <a:lnTo>
                      <a:pt x="14734" y="8618"/>
                    </a:lnTo>
                    <a:lnTo>
                      <a:pt x="9490" y="4694"/>
                    </a:lnTo>
                    <a:cubicBezTo>
                      <a:pt x="9273" y="4532"/>
                      <a:pt x="9010" y="4478"/>
                      <a:pt x="8757" y="4541"/>
                    </a:cubicBezTo>
                    <a:cubicBezTo>
                      <a:pt x="8505" y="4607"/>
                      <a:pt x="8285" y="4785"/>
                      <a:pt x="8147" y="5039"/>
                    </a:cubicBezTo>
                    <a:lnTo>
                      <a:pt x="152" y="19712"/>
                    </a:lnTo>
                    <a:cubicBezTo>
                      <a:pt x="-136" y="20237"/>
                      <a:pt x="-2" y="20936"/>
                      <a:pt x="450" y="21269"/>
                    </a:cubicBezTo>
                    <a:cubicBezTo>
                      <a:pt x="611" y="21389"/>
                      <a:pt x="791" y="21446"/>
                      <a:pt x="969" y="21446"/>
                    </a:cubicBezTo>
                    <a:cubicBezTo>
                      <a:pt x="1290" y="21446"/>
                      <a:pt x="1604" y="21260"/>
                      <a:pt x="1788" y="20921"/>
                    </a:cubicBezTo>
                    <a:cubicBezTo>
                      <a:pt x="1788" y="20921"/>
                      <a:pt x="9262" y="7207"/>
                      <a:pt x="9262" y="7207"/>
                    </a:cubicBezTo>
                    <a:close/>
                    <a:moveTo>
                      <a:pt x="19712" y="12707"/>
                    </a:moveTo>
                    <a:lnTo>
                      <a:pt x="14952" y="17715"/>
                    </a:lnTo>
                    <a:lnTo>
                      <a:pt x="9355" y="12653"/>
                    </a:lnTo>
                    <a:cubicBezTo>
                      <a:pt x="9249" y="12556"/>
                      <a:pt x="9125" y="12487"/>
                      <a:pt x="8994" y="12450"/>
                    </a:cubicBezTo>
                    <a:lnTo>
                      <a:pt x="8249" y="12234"/>
                    </a:lnTo>
                    <a:lnTo>
                      <a:pt x="7154" y="14242"/>
                    </a:lnTo>
                    <a:lnTo>
                      <a:pt x="8327" y="14582"/>
                    </a:lnTo>
                    <a:lnTo>
                      <a:pt x="14404" y="20078"/>
                    </a:lnTo>
                    <a:cubicBezTo>
                      <a:pt x="14580" y="20237"/>
                      <a:pt x="14789" y="20317"/>
                      <a:pt x="14999" y="20317"/>
                    </a:cubicBezTo>
                    <a:cubicBezTo>
                      <a:pt x="15232" y="20317"/>
                      <a:pt x="15466" y="20218"/>
                      <a:pt x="15650" y="20026"/>
                    </a:cubicBezTo>
                    <a:lnTo>
                      <a:pt x="21012" y="14382"/>
                    </a:lnTo>
                    <a:cubicBezTo>
                      <a:pt x="21410" y="13963"/>
                      <a:pt x="21441" y="13250"/>
                      <a:pt x="21081" y="12788"/>
                    </a:cubicBezTo>
                    <a:cubicBezTo>
                      <a:pt x="20722" y="12325"/>
                      <a:pt x="20109" y="12289"/>
                      <a:pt x="19712" y="12707"/>
                    </a:cubicBezTo>
                    <a:close/>
                    <a:moveTo>
                      <a:pt x="735" y="12382"/>
                    </a:moveTo>
                    <a:lnTo>
                      <a:pt x="2190" y="12804"/>
                    </a:lnTo>
                    <a:lnTo>
                      <a:pt x="3284" y="10795"/>
                    </a:lnTo>
                    <a:lnTo>
                      <a:pt x="1204" y="10192"/>
                    </a:lnTo>
                    <a:cubicBezTo>
                      <a:pt x="683" y="10040"/>
                      <a:pt x="158" y="10410"/>
                      <a:pt x="28" y="11015"/>
                    </a:cubicBezTo>
                    <a:cubicBezTo>
                      <a:pt x="-100" y="11620"/>
                      <a:pt x="216" y="12231"/>
                      <a:pt x="735" y="1238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l"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/>
              </a:p>
            </p:txBody>
          </p:sp>
          <p:sp>
            <p:nvSpPr>
              <p:cNvPr id="60" name="出自【趣你的PPT】(微信:qunideppt)：最优质的PPT资源库"/>
              <p:cNvSpPr/>
              <p:nvPr/>
            </p:nvSpPr>
            <p:spPr>
              <a:xfrm>
                <a:off x="5403115" y="2570067"/>
                <a:ext cx="540523" cy="4591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64" y="14989"/>
                    </a:moveTo>
                    <a:lnTo>
                      <a:pt x="16300" y="14989"/>
                    </a:lnTo>
                    <a:cubicBezTo>
                      <a:pt x="14781" y="14989"/>
                      <a:pt x="13615" y="14098"/>
                      <a:pt x="12532" y="12778"/>
                    </a:cubicBezTo>
                    <a:cubicBezTo>
                      <a:pt x="12422" y="12943"/>
                      <a:pt x="12313" y="13112"/>
                      <a:pt x="12204" y="13283"/>
                    </a:cubicBezTo>
                    <a:cubicBezTo>
                      <a:pt x="11728" y="14021"/>
                      <a:pt x="11216" y="14811"/>
                      <a:pt x="10650" y="15592"/>
                    </a:cubicBezTo>
                    <a:cubicBezTo>
                      <a:pt x="12115" y="17276"/>
                      <a:pt x="13891" y="18547"/>
                      <a:pt x="16300" y="18547"/>
                    </a:cubicBezTo>
                    <a:lnTo>
                      <a:pt x="17064" y="18547"/>
                    </a:lnTo>
                    <a:lnTo>
                      <a:pt x="17064" y="21600"/>
                    </a:lnTo>
                    <a:lnTo>
                      <a:pt x="21600" y="17022"/>
                    </a:lnTo>
                    <a:lnTo>
                      <a:pt x="17064" y="12444"/>
                    </a:lnTo>
                    <a:cubicBezTo>
                      <a:pt x="17064" y="12444"/>
                      <a:pt x="17064" y="14989"/>
                      <a:pt x="17064" y="14989"/>
                    </a:cubicBezTo>
                    <a:close/>
                    <a:moveTo>
                      <a:pt x="5844" y="8840"/>
                    </a:moveTo>
                    <a:cubicBezTo>
                      <a:pt x="6014" y="8580"/>
                      <a:pt x="6185" y="8316"/>
                      <a:pt x="6358" y="8047"/>
                    </a:cubicBezTo>
                    <a:cubicBezTo>
                      <a:pt x="6781" y="7394"/>
                      <a:pt x="7227" y="6705"/>
                      <a:pt x="7709" y="6019"/>
                    </a:cubicBezTo>
                    <a:cubicBezTo>
                      <a:pt x="6284" y="4449"/>
                      <a:pt x="4562" y="3290"/>
                      <a:pt x="2260" y="3290"/>
                    </a:cubicBezTo>
                    <a:lnTo>
                      <a:pt x="0" y="3290"/>
                    </a:lnTo>
                    <a:lnTo>
                      <a:pt x="0" y="6850"/>
                    </a:lnTo>
                    <a:lnTo>
                      <a:pt x="2260" y="6850"/>
                    </a:lnTo>
                    <a:cubicBezTo>
                      <a:pt x="3693" y="6850"/>
                      <a:pt x="4812" y="7643"/>
                      <a:pt x="5844" y="8840"/>
                    </a:cubicBezTo>
                    <a:close/>
                    <a:moveTo>
                      <a:pt x="16300" y="6596"/>
                    </a:moveTo>
                    <a:lnTo>
                      <a:pt x="17064" y="6596"/>
                    </a:lnTo>
                    <a:lnTo>
                      <a:pt x="17064" y="9155"/>
                    </a:lnTo>
                    <a:lnTo>
                      <a:pt x="21600" y="4578"/>
                    </a:lnTo>
                    <a:lnTo>
                      <a:pt x="17064" y="0"/>
                    </a:lnTo>
                    <a:lnTo>
                      <a:pt x="17064" y="3036"/>
                    </a:lnTo>
                    <a:lnTo>
                      <a:pt x="16300" y="3036"/>
                    </a:lnTo>
                    <a:cubicBezTo>
                      <a:pt x="12312" y="3036"/>
                      <a:pt x="10062" y="6516"/>
                      <a:pt x="8077" y="9587"/>
                    </a:cubicBezTo>
                    <a:cubicBezTo>
                      <a:pt x="6293" y="12349"/>
                      <a:pt x="4752" y="14735"/>
                      <a:pt x="2260" y="14735"/>
                    </a:cubicBezTo>
                    <a:lnTo>
                      <a:pt x="0" y="14735"/>
                    </a:lnTo>
                    <a:lnTo>
                      <a:pt x="0" y="18293"/>
                    </a:lnTo>
                    <a:lnTo>
                      <a:pt x="2260" y="18293"/>
                    </a:lnTo>
                    <a:cubicBezTo>
                      <a:pt x="6250" y="18293"/>
                      <a:pt x="8500" y="14814"/>
                      <a:pt x="10485" y="11743"/>
                    </a:cubicBezTo>
                    <a:cubicBezTo>
                      <a:pt x="12269" y="8981"/>
                      <a:pt x="13810" y="6596"/>
                      <a:pt x="16300" y="659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61" name="出自【趣你的PPT】(微信:qunideppt)：最优质的PPT资源库"/>
              <p:cNvSpPr/>
              <p:nvPr/>
            </p:nvSpPr>
            <p:spPr>
              <a:xfrm>
                <a:off x="6770425" y="3007602"/>
                <a:ext cx="607596" cy="5696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93" h="21440" extrusionOk="0">
                    <a:moveTo>
                      <a:pt x="20097" y="14373"/>
                    </a:moveTo>
                    <a:lnTo>
                      <a:pt x="15990" y="12571"/>
                    </a:lnTo>
                    <a:lnTo>
                      <a:pt x="16463" y="14008"/>
                    </a:lnTo>
                    <a:cubicBezTo>
                      <a:pt x="16439" y="15532"/>
                      <a:pt x="13726" y="16745"/>
                      <a:pt x="10496" y="16745"/>
                    </a:cubicBezTo>
                    <a:cubicBezTo>
                      <a:pt x="7268" y="16745"/>
                      <a:pt x="4553" y="15532"/>
                      <a:pt x="4529" y="14008"/>
                    </a:cubicBezTo>
                    <a:lnTo>
                      <a:pt x="5002" y="12571"/>
                    </a:lnTo>
                    <a:lnTo>
                      <a:pt x="895" y="14373"/>
                    </a:lnTo>
                    <a:cubicBezTo>
                      <a:pt x="-255" y="14878"/>
                      <a:pt x="-304" y="15814"/>
                      <a:pt x="789" y="16451"/>
                    </a:cubicBezTo>
                    <a:lnTo>
                      <a:pt x="8511" y="20962"/>
                    </a:lnTo>
                    <a:cubicBezTo>
                      <a:pt x="9602" y="21600"/>
                      <a:pt x="11390" y="21600"/>
                      <a:pt x="12481" y="20962"/>
                    </a:cubicBezTo>
                    <a:lnTo>
                      <a:pt x="20205" y="16451"/>
                    </a:lnTo>
                    <a:cubicBezTo>
                      <a:pt x="21296" y="15814"/>
                      <a:pt x="21247" y="14878"/>
                      <a:pt x="20097" y="14373"/>
                    </a:cubicBezTo>
                    <a:close/>
                    <a:moveTo>
                      <a:pt x="10496" y="5209"/>
                    </a:moveTo>
                    <a:cubicBezTo>
                      <a:pt x="11724" y="5209"/>
                      <a:pt x="12866" y="4796"/>
                      <a:pt x="13199" y="4152"/>
                    </a:cubicBezTo>
                    <a:cubicBezTo>
                      <a:pt x="12739" y="2744"/>
                      <a:pt x="12343" y="1535"/>
                      <a:pt x="12094" y="773"/>
                    </a:cubicBezTo>
                    <a:cubicBezTo>
                      <a:pt x="11927" y="264"/>
                      <a:pt x="11175" y="0"/>
                      <a:pt x="10496" y="0"/>
                    </a:cubicBezTo>
                    <a:cubicBezTo>
                      <a:pt x="9817" y="0"/>
                      <a:pt x="9065" y="264"/>
                      <a:pt x="8898" y="773"/>
                    </a:cubicBezTo>
                    <a:cubicBezTo>
                      <a:pt x="8649" y="1535"/>
                      <a:pt x="8253" y="2744"/>
                      <a:pt x="7792" y="4152"/>
                    </a:cubicBezTo>
                    <a:cubicBezTo>
                      <a:pt x="8126" y="4796"/>
                      <a:pt x="9268" y="5209"/>
                      <a:pt x="10496" y="5209"/>
                    </a:cubicBezTo>
                    <a:close/>
                    <a:moveTo>
                      <a:pt x="10496" y="13197"/>
                    </a:moveTo>
                    <a:cubicBezTo>
                      <a:pt x="13109" y="13197"/>
                      <a:pt x="15296" y="12229"/>
                      <a:pt x="15429" y="10966"/>
                    </a:cubicBezTo>
                    <a:cubicBezTo>
                      <a:pt x="15041" y="9779"/>
                      <a:pt x="14617" y="8484"/>
                      <a:pt x="14201" y="7211"/>
                    </a:cubicBezTo>
                    <a:cubicBezTo>
                      <a:pt x="13911" y="8118"/>
                      <a:pt x="12316" y="8759"/>
                      <a:pt x="10496" y="8759"/>
                    </a:cubicBezTo>
                    <a:cubicBezTo>
                      <a:pt x="8678" y="8759"/>
                      <a:pt x="7081" y="8118"/>
                      <a:pt x="6791" y="7211"/>
                    </a:cubicBezTo>
                    <a:cubicBezTo>
                      <a:pt x="6375" y="8484"/>
                      <a:pt x="5951" y="9779"/>
                      <a:pt x="5563" y="10966"/>
                    </a:cubicBezTo>
                    <a:cubicBezTo>
                      <a:pt x="5696" y="12229"/>
                      <a:pt x="7883" y="13197"/>
                      <a:pt x="10496" y="13197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8507318" y="4087842"/>
              <a:ext cx="1959152" cy="765199"/>
              <a:chOff x="1160435" y="3594780"/>
              <a:chExt cx="1959152" cy="765199"/>
            </a:xfrm>
          </p:grpSpPr>
          <p:sp>
            <p:nvSpPr>
              <p:cNvPr id="63" name="出自【趣你的PPT】(微信:qunideppt)：最优质的PPT资源库"/>
              <p:cNvSpPr txBox="1"/>
              <p:nvPr/>
            </p:nvSpPr>
            <p:spPr>
              <a:xfrm>
                <a:off x="1824300" y="3594780"/>
                <a:ext cx="1295287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单击编辑标题</a:t>
                </a:r>
                <a:endPara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" name="出自【趣你的PPT】(微信:qunideppt)：最优质的PPT资源库"/>
              <p:cNvSpPr txBox="1"/>
              <p:nvPr/>
            </p:nvSpPr>
            <p:spPr>
              <a:xfrm>
                <a:off x="1160435" y="3916781"/>
                <a:ext cx="1959152" cy="4431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1997418" y="1962647"/>
              <a:ext cx="2333999" cy="765199"/>
              <a:chOff x="8824076" y="2708036"/>
              <a:chExt cx="2333999" cy="765199"/>
            </a:xfrm>
          </p:grpSpPr>
          <p:sp>
            <p:nvSpPr>
              <p:cNvPr id="66" name="出自【趣你的PPT】(微信:qunideppt)：最优质的PPT资源库"/>
              <p:cNvSpPr txBox="1"/>
              <p:nvPr/>
            </p:nvSpPr>
            <p:spPr>
              <a:xfrm>
                <a:off x="8824076" y="2708036"/>
                <a:ext cx="1295287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单击编辑标题</a:t>
                </a:r>
                <a:endPara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出自【趣你的PPT】(微信:qunideppt)：最优质的PPT资源库"/>
              <p:cNvSpPr txBox="1"/>
              <p:nvPr/>
            </p:nvSpPr>
            <p:spPr>
              <a:xfrm>
                <a:off x="8824076" y="3030037"/>
                <a:ext cx="2333999" cy="4431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2036975" y="4321842"/>
              <a:ext cx="2057931" cy="765199"/>
              <a:chOff x="8824076" y="2708036"/>
              <a:chExt cx="2057931" cy="765199"/>
            </a:xfrm>
          </p:grpSpPr>
          <p:sp>
            <p:nvSpPr>
              <p:cNvPr id="69" name="出自【趣你的PPT】(微信:qunideppt)：最优质的PPT资源库"/>
              <p:cNvSpPr txBox="1"/>
              <p:nvPr/>
            </p:nvSpPr>
            <p:spPr>
              <a:xfrm>
                <a:off x="8824076" y="2708036"/>
                <a:ext cx="1295287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单击编辑标题</a:t>
                </a:r>
                <a:endPara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出自【趣你的PPT】(微信:qunideppt)：最优质的PPT资源库"/>
              <p:cNvSpPr txBox="1"/>
              <p:nvPr/>
            </p:nvSpPr>
            <p:spPr>
              <a:xfrm>
                <a:off x="8824076" y="3030037"/>
                <a:ext cx="2057931" cy="4431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8635606" y="1947003"/>
              <a:ext cx="1959152" cy="765199"/>
              <a:chOff x="1160435" y="3594780"/>
              <a:chExt cx="1959152" cy="765199"/>
            </a:xfrm>
          </p:grpSpPr>
          <p:sp>
            <p:nvSpPr>
              <p:cNvPr id="75" name="出自【趣你的PPT】(微信:qunideppt)：最优质的PPT资源库"/>
              <p:cNvSpPr txBox="1"/>
              <p:nvPr/>
            </p:nvSpPr>
            <p:spPr>
              <a:xfrm>
                <a:off x="1824300" y="3594780"/>
                <a:ext cx="1295287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单击编辑标题</a:t>
                </a:r>
                <a:endPara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" name="出自【趣你的PPT】(微信:qunideppt)：最优质的PPT资源库"/>
              <p:cNvSpPr txBox="1"/>
              <p:nvPr/>
            </p:nvSpPr>
            <p:spPr>
              <a:xfrm>
                <a:off x="1160435" y="3916781"/>
                <a:ext cx="1959152" cy="4431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</a:p>
            </p:txBody>
          </p:sp>
        </p:grpSp>
      </p:grp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272216" y="259242"/>
            <a:ext cx="3657527" cy="523220"/>
            <a:chOff x="272216" y="259242"/>
            <a:chExt cx="3657527" cy="523220"/>
          </a:xfrm>
        </p:grpSpPr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872599" y="259242"/>
              <a:ext cx="3057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584C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论文框架与内容</a:t>
              </a: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272216" y="284669"/>
              <a:ext cx="472368" cy="472367"/>
              <a:chOff x="2890838" y="1998664"/>
              <a:chExt cx="260351" cy="260350"/>
            </a:xfrm>
            <a:solidFill>
              <a:srgbClr val="584C4C"/>
            </a:solidFill>
          </p:grpSpPr>
          <p:sp>
            <p:nvSpPr>
              <p:cNvPr id="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00376" y="1998664"/>
                <a:ext cx="150813" cy="149225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lnTo>
                      <a:pt x="0" y="47"/>
                    </a:lnTo>
                    <a:lnTo>
                      <a:pt x="47" y="94"/>
                    </a:lnTo>
                    <a:lnTo>
                      <a:pt x="95" y="4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  <p:sp>
            <p:nvSpPr>
              <p:cNvPr id="4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90838" y="2097089"/>
                <a:ext cx="158750" cy="16192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398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1637855" y="2041982"/>
            <a:ext cx="8916290" cy="3566516"/>
            <a:chOff x="1644206" y="2185265"/>
            <a:chExt cx="8916290" cy="3566516"/>
          </a:xfrm>
        </p:grpSpPr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23717" y="2930864"/>
              <a:ext cx="558676" cy="443708"/>
            </a:xfrm>
            <a:custGeom>
              <a:avLst/>
              <a:gdLst>
                <a:gd name="T0" fmla="*/ 176 w 176"/>
                <a:gd name="T1" fmla="*/ 0 h 140"/>
                <a:gd name="T2" fmla="*/ 88 w 176"/>
                <a:gd name="T3" fmla="*/ 46 h 140"/>
                <a:gd name="T4" fmla="*/ 0 w 176"/>
                <a:gd name="T5" fmla="*/ 93 h 140"/>
                <a:gd name="T6" fmla="*/ 88 w 176"/>
                <a:gd name="T7" fmla="*/ 140 h 140"/>
                <a:gd name="T8" fmla="*/ 176 w 176"/>
                <a:gd name="T9" fmla="*/ 140 h 140"/>
                <a:gd name="T10" fmla="*/ 176 w 176"/>
                <a:gd name="T1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140">
                  <a:moveTo>
                    <a:pt x="176" y="0"/>
                  </a:moveTo>
                  <a:cubicBezTo>
                    <a:pt x="176" y="25"/>
                    <a:pt x="136" y="46"/>
                    <a:pt x="88" y="46"/>
                  </a:cubicBezTo>
                  <a:cubicBezTo>
                    <a:pt x="40" y="46"/>
                    <a:pt x="0" y="67"/>
                    <a:pt x="0" y="93"/>
                  </a:cubicBezTo>
                  <a:cubicBezTo>
                    <a:pt x="0" y="119"/>
                    <a:pt x="40" y="140"/>
                    <a:pt x="88" y="140"/>
                  </a:cubicBezTo>
                  <a:cubicBezTo>
                    <a:pt x="176" y="140"/>
                    <a:pt x="176" y="140"/>
                    <a:pt x="176" y="140"/>
                  </a:cubicBezTo>
                  <a:cubicBezTo>
                    <a:pt x="176" y="0"/>
                    <a:pt x="176" y="0"/>
                    <a:pt x="176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44206" y="2185265"/>
              <a:ext cx="4738187" cy="2972564"/>
            </a:xfrm>
            <a:custGeom>
              <a:avLst/>
              <a:gdLst>
                <a:gd name="T0" fmla="*/ 1316 w 1492"/>
                <a:gd name="T1" fmla="*/ 328 h 937"/>
                <a:gd name="T2" fmla="*/ 1404 w 1492"/>
                <a:gd name="T3" fmla="*/ 281 h 937"/>
                <a:gd name="T4" fmla="*/ 1492 w 1492"/>
                <a:gd name="T5" fmla="*/ 235 h 937"/>
                <a:gd name="T6" fmla="*/ 1404 w 1492"/>
                <a:gd name="T7" fmla="*/ 188 h 937"/>
                <a:gd name="T8" fmla="*/ 562 w 1492"/>
                <a:gd name="T9" fmla="*/ 188 h 937"/>
                <a:gd name="T10" fmla="*/ 562 w 1492"/>
                <a:gd name="T11" fmla="*/ 0 h 937"/>
                <a:gd name="T12" fmla="*/ 0 w 1492"/>
                <a:gd name="T13" fmla="*/ 469 h 937"/>
                <a:gd name="T14" fmla="*/ 0 w 1492"/>
                <a:gd name="T15" fmla="*/ 469 h 937"/>
                <a:gd name="T16" fmla="*/ 562 w 1492"/>
                <a:gd name="T17" fmla="*/ 937 h 937"/>
                <a:gd name="T18" fmla="*/ 562 w 1492"/>
                <a:gd name="T19" fmla="*/ 750 h 937"/>
                <a:gd name="T20" fmla="*/ 1316 w 1492"/>
                <a:gd name="T21" fmla="*/ 750 h 937"/>
                <a:gd name="T22" fmla="*/ 1316 w 1492"/>
                <a:gd name="T23" fmla="*/ 328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2" h="937">
                  <a:moveTo>
                    <a:pt x="1316" y="328"/>
                  </a:moveTo>
                  <a:cubicBezTo>
                    <a:pt x="1316" y="302"/>
                    <a:pt x="1356" y="281"/>
                    <a:pt x="1404" y="281"/>
                  </a:cubicBezTo>
                  <a:cubicBezTo>
                    <a:pt x="1452" y="281"/>
                    <a:pt x="1492" y="260"/>
                    <a:pt x="1492" y="235"/>
                  </a:cubicBezTo>
                  <a:cubicBezTo>
                    <a:pt x="1492" y="209"/>
                    <a:pt x="1452" y="188"/>
                    <a:pt x="1404" y="188"/>
                  </a:cubicBezTo>
                  <a:cubicBezTo>
                    <a:pt x="562" y="188"/>
                    <a:pt x="562" y="188"/>
                    <a:pt x="562" y="188"/>
                  </a:cubicBezTo>
                  <a:cubicBezTo>
                    <a:pt x="562" y="0"/>
                    <a:pt x="562" y="0"/>
                    <a:pt x="562" y="0"/>
                  </a:cubicBezTo>
                  <a:cubicBezTo>
                    <a:pt x="0" y="469"/>
                    <a:pt x="0" y="469"/>
                    <a:pt x="0" y="469"/>
                  </a:cubicBezTo>
                  <a:cubicBezTo>
                    <a:pt x="0" y="469"/>
                    <a:pt x="0" y="469"/>
                    <a:pt x="0" y="469"/>
                  </a:cubicBezTo>
                  <a:cubicBezTo>
                    <a:pt x="562" y="937"/>
                    <a:pt x="562" y="937"/>
                    <a:pt x="562" y="937"/>
                  </a:cubicBezTo>
                  <a:cubicBezTo>
                    <a:pt x="562" y="750"/>
                    <a:pt x="562" y="750"/>
                    <a:pt x="562" y="750"/>
                  </a:cubicBezTo>
                  <a:cubicBezTo>
                    <a:pt x="1316" y="750"/>
                    <a:pt x="1316" y="750"/>
                    <a:pt x="1316" y="750"/>
                  </a:cubicBezTo>
                  <a:lnTo>
                    <a:pt x="1316" y="328"/>
                  </a:lnTo>
                  <a:close/>
                </a:path>
              </a:pathLst>
            </a:custGeom>
            <a:solidFill>
              <a:srgbClr val="946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23717" y="2782025"/>
              <a:ext cx="4736779" cy="2969756"/>
            </a:xfrm>
            <a:custGeom>
              <a:avLst/>
              <a:gdLst>
                <a:gd name="T0" fmla="*/ 0 w 1492"/>
                <a:gd name="T1" fmla="*/ 140 h 936"/>
                <a:gd name="T2" fmla="*/ 88 w 1492"/>
                <a:gd name="T3" fmla="*/ 187 h 936"/>
                <a:gd name="T4" fmla="*/ 930 w 1492"/>
                <a:gd name="T5" fmla="*/ 187 h 936"/>
                <a:gd name="T6" fmla="*/ 930 w 1492"/>
                <a:gd name="T7" fmla="*/ 0 h 936"/>
                <a:gd name="T8" fmla="*/ 1492 w 1492"/>
                <a:gd name="T9" fmla="*/ 468 h 936"/>
                <a:gd name="T10" fmla="*/ 930 w 1492"/>
                <a:gd name="T11" fmla="*/ 936 h 936"/>
                <a:gd name="T12" fmla="*/ 930 w 1492"/>
                <a:gd name="T13" fmla="*/ 749 h 936"/>
                <a:gd name="T14" fmla="*/ 88 w 1492"/>
                <a:gd name="T15" fmla="*/ 749 h 936"/>
                <a:gd name="T16" fmla="*/ 0 w 1492"/>
                <a:gd name="T17" fmla="*/ 702 h 936"/>
                <a:gd name="T18" fmla="*/ 0 w 1492"/>
                <a:gd name="T19" fmla="*/ 140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2" h="936">
                  <a:moveTo>
                    <a:pt x="0" y="140"/>
                  </a:moveTo>
                  <a:cubicBezTo>
                    <a:pt x="0" y="166"/>
                    <a:pt x="40" y="187"/>
                    <a:pt x="88" y="187"/>
                  </a:cubicBezTo>
                  <a:cubicBezTo>
                    <a:pt x="930" y="187"/>
                    <a:pt x="930" y="187"/>
                    <a:pt x="930" y="187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1492" y="468"/>
                    <a:pt x="1492" y="468"/>
                    <a:pt x="1492" y="468"/>
                  </a:cubicBezTo>
                  <a:cubicBezTo>
                    <a:pt x="930" y="936"/>
                    <a:pt x="930" y="936"/>
                    <a:pt x="930" y="936"/>
                  </a:cubicBezTo>
                  <a:cubicBezTo>
                    <a:pt x="930" y="749"/>
                    <a:pt x="930" y="749"/>
                    <a:pt x="930" y="749"/>
                  </a:cubicBezTo>
                  <a:cubicBezTo>
                    <a:pt x="88" y="749"/>
                    <a:pt x="88" y="749"/>
                    <a:pt x="88" y="749"/>
                  </a:cubicBezTo>
                  <a:cubicBezTo>
                    <a:pt x="40" y="749"/>
                    <a:pt x="0" y="728"/>
                    <a:pt x="0" y="702"/>
                  </a:cubicBezTo>
                  <a:lnTo>
                    <a:pt x="0" y="1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361430" y="3298501"/>
              <a:ext cx="2333999" cy="986798"/>
              <a:chOff x="762113" y="4680836"/>
              <a:chExt cx="2333999" cy="986798"/>
            </a:xfrm>
          </p:grpSpPr>
          <p:sp>
            <p:nvSpPr>
              <p:cNvPr id="15" name="出自【趣你的PPT】(微信:qunideppt)：最优质的PPT资源库"/>
              <p:cNvSpPr txBox="1"/>
              <p:nvPr/>
            </p:nvSpPr>
            <p:spPr>
              <a:xfrm>
                <a:off x="762113" y="4680836"/>
                <a:ext cx="1295287" cy="27001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单击编辑标题</a:t>
                </a:r>
                <a:endPara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出自【趣你的PPT】(微信:qunideppt)：最优质的PPT资源库"/>
              <p:cNvSpPr txBox="1"/>
              <p:nvPr/>
            </p:nvSpPr>
            <p:spPr>
              <a:xfrm>
                <a:off x="762113" y="5002837"/>
                <a:ext cx="2333999" cy="664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。一不小心，就学会</a:t>
                </a:r>
                <a:r>
                  <a:rPr lang="en-US" altLang="zh-CN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，快来加入我们</a:t>
                </a:r>
                <a:endPara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6382393" y="3893155"/>
              <a:ext cx="2333999" cy="986798"/>
              <a:chOff x="762113" y="4680836"/>
              <a:chExt cx="2333999" cy="986798"/>
            </a:xfrm>
          </p:grpSpPr>
          <p:sp>
            <p:nvSpPr>
              <p:cNvPr id="19" name="出自【趣你的PPT】(微信:qunideppt)：最优质的PPT资源库"/>
              <p:cNvSpPr txBox="1"/>
              <p:nvPr/>
            </p:nvSpPr>
            <p:spPr>
              <a:xfrm>
                <a:off x="762113" y="4680836"/>
                <a:ext cx="1295287" cy="27001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单击编辑标题</a:t>
                </a:r>
                <a:endPara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出自【趣你的PPT】(微信:qunideppt)：最优质的PPT资源库"/>
              <p:cNvSpPr txBox="1"/>
              <p:nvPr/>
            </p:nvSpPr>
            <p:spPr>
              <a:xfrm>
                <a:off x="762113" y="5002837"/>
                <a:ext cx="2333999" cy="664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。一不小心，就学会</a:t>
                </a:r>
                <a:r>
                  <a:rPr lang="en-US" altLang="zh-CN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，快来加入我们</a:t>
                </a:r>
                <a:endPara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出自【趣你的PPT】(微信:qunideppt)：最优质的PPT资源库"/>
          <p:cNvSpPr/>
          <p:nvPr/>
        </p:nvSpPr>
        <p:spPr>
          <a:xfrm>
            <a:off x="-1664453" y="3743078"/>
            <a:ext cx="1034143" cy="1763486"/>
          </a:xfrm>
          <a:prstGeom prst="rect">
            <a:avLst/>
          </a:prstGeom>
          <a:solidFill>
            <a:srgbClr val="946F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272216" y="259242"/>
            <a:ext cx="3657527" cy="523220"/>
            <a:chOff x="272216" y="259242"/>
            <a:chExt cx="3657527" cy="523220"/>
          </a:xfrm>
        </p:grpSpPr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872599" y="259242"/>
              <a:ext cx="3057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584C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论文框架与内容</a:t>
              </a: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72216" y="284669"/>
              <a:ext cx="472368" cy="472367"/>
              <a:chOff x="2890838" y="1998664"/>
              <a:chExt cx="260351" cy="260350"/>
            </a:xfrm>
            <a:solidFill>
              <a:srgbClr val="584C4C"/>
            </a:solidFill>
          </p:grpSpPr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00376" y="1998664"/>
                <a:ext cx="150813" cy="149225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lnTo>
                      <a:pt x="0" y="47"/>
                    </a:lnTo>
                    <a:lnTo>
                      <a:pt x="47" y="94"/>
                    </a:lnTo>
                    <a:lnTo>
                      <a:pt x="95" y="4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90838" y="2097089"/>
                <a:ext cx="158750" cy="16192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410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5137474" y="1430972"/>
            <a:ext cx="1958975" cy="1604963"/>
          </a:xfrm>
          <a:custGeom>
            <a:avLst/>
            <a:gdLst>
              <a:gd name="T0" fmla="*/ 261 w 521"/>
              <a:gd name="T1" fmla="*/ 0 h 427"/>
              <a:gd name="T2" fmla="*/ 0 w 521"/>
              <a:gd name="T3" fmla="*/ 261 h 427"/>
              <a:gd name="T4" fmla="*/ 55 w 521"/>
              <a:gd name="T5" fmla="*/ 420 h 427"/>
              <a:gd name="T6" fmla="*/ 55 w 521"/>
              <a:gd name="T7" fmla="*/ 420 h 427"/>
              <a:gd name="T8" fmla="*/ 60 w 521"/>
              <a:gd name="T9" fmla="*/ 427 h 427"/>
              <a:gd name="T10" fmla="*/ 261 w 521"/>
              <a:gd name="T11" fmla="*/ 340 h 427"/>
              <a:gd name="T12" fmla="*/ 461 w 521"/>
              <a:gd name="T13" fmla="*/ 427 h 427"/>
              <a:gd name="T14" fmla="*/ 466 w 521"/>
              <a:gd name="T15" fmla="*/ 420 h 427"/>
              <a:gd name="T16" fmla="*/ 466 w 521"/>
              <a:gd name="T17" fmla="*/ 420 h 427"/>
              <a:gd name="T18" fmla="*/ 521 w 521"/>
              <a:gd name="T19" fmla="*/ 261 h 427"/>
              <a:gd name="T20" fmla="*/ 261 w 521"/>
              <a:gd name="T21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21" h="427">
                <a:moveTo>
                  <a:pt x="261" y="0"/>
                </a:moveTo>
                <a:cubicBezTo>
                  <a:pt x="117" y="0"/>
                  <a:pt x="0" y="117"/>
                  <a:pt x="0" y="261"/>
                </a:cubicBezTo>
                <a:cubicBezTo>
                  <a:pt x="0" y="321"/>
                  <a:pt x="21" y="376"/>
                  <a:pt x="55" y="420"/>
                </a:cubicBezTo>
                <a:cubicBezTo>
                  <a:pt x="55" y="420"/>
                  <a:pt x="55" y="420"/>
                  <a:pt x="55" y="420"/>
                </a:cubicBezTo>
                <a:cubicBezTo>
                  <a:pt x="56" y="422"/>
                  <a:pt x="58" y="424"/>
                  <a:pt x="60" y="427"/>
                </a:cubicBezTo>
                <a:cubicBezTo>
                  <a:pt x="110" y="373"/>
                  <a:pt x="181" y="340"/>
                  <a:pt x="261" y="340"/>
                </a:cubicBezTo>
                <a:cubicBezTo>
                  <a:pt x="340" y="340"/>
                  <a:pt x="411" y="373"/>
                  <a:pt x="461" y="427"/>
                </a:cubicBezTo>
                <a:cubicBezTo>
                  <a:pt x="463" y="424"/>
                  <a:pt x="465" y="422"/>
                  <a:pt x="466" y="420"/>
                </a:cubicBezTo>
                <a:cubicBezTo>
                  <a:pt x="466" y="420"/>
                  <a:pt x="466" y="420"/>
                  <a:pt x="466" y="420"/>
                </a:cubicBezTo>
                <a:cubicBezTo>
                  <a:pt x="500" y="376"/>
                  <a:pt x="521" y="321"/>
                  <a:pt x="521" y="261"/>
                </a:cubicBezTo>
                <a:cubicBezTo>
                  <a:pt x="521" y="117"/>
                  <a:pt x="404" y="0"/>
                  <a:pt x="2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rPr>
              <a:t>D</a:t>
            </a: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5621662" y="2794635"/>
            <a:ext cx="989013" cy="307975"/>
          </a:xfrm>
          <a:custGeom>
            <a:avLst/>
            <a:gdLst>
              <a:gd name="T0" fmla="*/ 132 w 263"/>
              <a:gd name="T1" fmla="*/ 0 h 82"/>
              <a:gd name="T2" fmla="*/ 263 w 263"/>
              <a:gd name="T3" fmla="*/ 43 h 82"/>
              <a:gd name="T4" fmla="*/ 132 w 263"/>
              <a:gd name="T5" fmla="*/ 82 h 82"/>
              <a:gd name="T6" fmla="*/ 0 w 263"/>
              <a:gd name="T7" fmla="*/ 43 h 82"/>
              <a:gd name="T8" fmla="*/ 132 w 263"/>
              <a:gd name="T9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82">
                <a:moveTo>
                  <a:pt x="132" y="0"/>
                </a:moveTo>
                <a:cubicBezTo>
                  <a:pt x="181" y="0"/>
                  <a:pt x="226" y="16"/>
                  <a:pt x="263" y="43"/>
                </a:cubicBezTo>
                <a:cubicBezTo>
                  <a:pt x="228" y="67"/>
                  <a:pt x="182" y="82"/>
                  <a:pt x="132" y="82"/>
                </a:cubicBezTo>
                <a:cubicBezTo>
                  <a:pt x="81" y="82"/>
                  <a:pt x="35" y="67"/>
                  <a:pt x="0" y="43"/>
                </a:cubicBezTo>
                <a:cubicBezTo>
                  <a:pt x="37" y="16"/>
                  <a:pt x="82" y="0"/>
                  <a:pt x="1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Source Sans Pro" charset="0"/>
              </a:rPr>
              <a:t>1</a:t>
            </a: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3803974" y="2769235"/>
            <a:ext cx="1600200" cy="1954213"/>
          </a:xfrm>
          <a:custGeom>
            <a:avLst/>
            <a:gdLst>
              <a:gd name="T0" fmla="*/ 0 w 426"/>
              <a:gd name="T1" fmla="*/ 260 h 520"/>
              <a:gd name="T2" fmla="*/ 260 w 426"/>
              <a:gd name="T3" fmla="*/ 520 h 520"/>
              <a:gd name="T4" fmla="*/ 420 w 426"/>
              <a:gd name="T5" fmla="*/ 466 h 520"/>
              <a:gd name="T6" fmla="*/ 420 w 426"/>
              <a:gd name="T7" fmla="*/ 466 h 520"/>
              <a:gd name="T8" fmla="*/ 426 w 426"/>
              <a:gd name="T9" fmla="*/ 461 h 520"/>
              <a:gd name="T10" fmla="*/ 340 w 426"/>
              <a:gd name="T11" fmla="*/ 260 h 520"/>
              <a:gd name="T12" fmla="*/ 426 w 426"/>
              <a:gd name="T13" fmla="*/ 59 h 520"/>
              <a:gd name="T14" fmla="*/ 420 w 426"/>
              <a:gd name="T15" fmla="*/ 54 h 520"/>
              <a:gd name="T16" fmla="*/ 420 w 426"/>
              <a:gd name="T17" fmla="*/ 54 h 520"/>
              <a:gd name="T18" fmla="*/ 260 w 426"/>
              <a:gd name="T19" fmla="*/ 0 h 520"/>
              <a:gd name="T20" fmla="*/ 0 w 426"/>
              <a:gd name="T21" fmla="*/ 260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6" h="520">
                <a:moveTo>
                  <a:pt x="0" y="260"/>
                </a:moveTo>
                <a:cubicBezTo>
                  <a:pt x="0" y="404"/>
                  <a:pt x="117" y="520"/>
                  <a:pt x="260" y="520"/>
                </a:cubicBezTo>
                <a:cubicBezTo>
                  <a:pt x="320" y="520"/>
                  <a:pt x="376" y="500"/>
                  <a:pt x="420" y="466"/>
                </a:cubicBezTo>
                <a:cubicBezTo>
                  <a:pt x="420" y="466"/>
                  <a:pt x="420" y="466"/>
                  <a:pt x="420" y="466"/>
                </a:cubicBezTo>
                <a:cubicBezTo>
                  <a:pt x="422" y="464"/>
                  <a:pt x="424" y="462"/>
                  <a:pt x="426" y="461"/>
                </a:cubicBezTo>
                <a:cubicBezTo>
                  <a:pt x="373" y="410"/>
                  <a:pt x="340" y="339"/>
                  <a:pt x="340" y="260"/>
                </a:cubicBezTo>
                <a:cubicBezTo>
                  <a:pt x="340" y="181"/>
                  <a:pt x="373" y="109"/>
                  <a:pt x="426" y="59"/>
                </a:cubicBezTo>
                <a:cubicBezTo>
                  <a:pt x="424" y="57"/>
                  <a:pt x="422" y="56"/>
                  <a:pt x="420" y="54"/>
                </a:cubicBezTo>
                <a:cubicBezTo>
                  <a:pt x="420" y="54"/>
                  <a:pt x="420" y="54"/>
                  <a:pt x="420" y="54"/>
                </a:cubicBezTo>
                <a:cubicBezTo>
                  <a:pt x="376" y="20"/>
                  <a:pt x="320" y="0"/>
                  <a:pt x="260" y="0"/>
                </a:cubicBezTo>
                <a:cubicBezTo>
                  <a:pt x="117" y="0"/>
                  <a:pt x="0" y="116"/>
                  <a:pt x="0" y="2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40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rPr>
              <a:t>L</a:t>
            </a:r>
            <a:endParaRPr lang="en-US" sz="4400" dirty="0">
              <a:solidFill>
                <a:srgbClr val="FFFFFF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5164462" y="3250247"/>
            <a:ext cx="307975" cy="987425"/>
          </a:xfrm>
          <a:custGeom>
            <a:avLst/>
            <a:gdLst>
              <a:gd name="T0" fmla="*/ 0 w 82"/>
              <a:gd name="T1" fmla="*/ 132 h 263"/>
              <a:gd name="T2" fmla="*/ 44 w 82"/>
              <a:gd name="T3" fmla="*/ 0 h 263"/>
              <a:gd name="T4" fmla="*/ 82 w 82"/>
              <a:gd name="T5" fmla="*/ 132 h 263"/>
              <a:gd name="T6" fmla="*/ 44 w 82"/>
              <a:gd name="T7" fmla="*/ 263 h 263"/>
              <a:gd name="T8" fmla="*/ 0 w 82"/>
              <a:gd name="T9" fmla="*/ 132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" h="263">
                <a:moveTo>
                  <a:pt x="0" y="132"/>
                </a:moveTo>
                <a:cubicBezTo>
                  <a:pt x="0" y="82"/>
                  <a:pt x="17" y="37"/>
                  <a:pt x="44" y="0"/>
                </a:cubicBezTo>
                <a:cubicBezTo>
                  <a:pt x="68" y="36"/>
                  <a:pt x="82" y="82"/>
                  <a:pt x="82" y="132"/>
                </a:cubicBezTo>
                <a:cubicBezTo>
                  <a:pt x="82" y="182"/>
                  <a:pt x="68" y="228"/>
                  <a:pt x="44" y="263"/>
                </a:cubicBezTo>
                <a:cubicBezTo>
                  <a:pt x="17" y="227"/>
                  <a:pt x="0" y="181"/>
                  <a:pt x="0" y="13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Source Sans Pro" charset="0"/>
              </a:rPr>
              <a:t>4</a:t>
            </a: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5137474" y="4455160"/>
            <a:ext cx="1958975" cy="1601788"/>
          </a:xfrm>
          <a:custGeom>
            <a:avLst/>
            <a:gdLst>
              <a:gd name="T0" fmla="*/ 261 w 521"/>
              <a:gd name="T1" fmla="*/ 426 h 426"/>
              <a:gd name="T2" fmla="*/ 521 w 521"/>
              <a:gd name="T3" fmla="*/ 166 h 426"/>
              <a:gd name="T4" fmla="*/ 466 w 521"/>
              <a:gd name="T5" fmla="*/ 7 h 426"/>
              <a:gd name="T6" fmla="*/ 466 w 521"/>
              <a:gd name="T7" fmla="*/ 7 h 426"/>
              <a:gd name="T8" fmla="*/ 461 w 521"/>
              <a:gd name="T9" fmla="*/ 0 h 426"/>
              <a:gd name="T10" fmla="*/ 261 w 521"/>
              <a:gd name="T11" fmla="*/ 87 h 426"/>
              <a:gd name="T12" fmla="*/ 60 w 521"/>
              <a:gd name="T13" fmla="*/ 0 h 426"/>
              <a:gd name="T14" fmla="*/ 55 w 521"/>
              <a:gd name="T15" fmla="*/ 7 h 426"/>
              <a:gd name="T16" fmla="*/ 55 w 521"/>
              <a:gd name="T17" fmla="*/ 7 h 426"/>
              <a:gd name="T18" fmla="*/ 0 w 521"/>
              <a:gd name="T19" fmla="*/ 166 h 426"/>
              <a:gd name="T20" fmla="*/ 261 w 521"/>
              <a:gd name="T21" fmla="*/ 42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21" h="426">
                <a:moveTo>
                  <a:pt x="261" y="426"/>
                </a:moveTo>
                <a:cubicBezTo>
                  <a:pt x="404" y="426"/>
                  <a:pt x="521" y="310"/>
                  <a:pt x="521" y="166"/>
                </a:cubicBezTo>
                <a:cubicBezTo>
                  <a:pt x="521" y="106"/>
                  <a:pt x="500" y="51"/>
                  <a:pt x="466" y="7"/>
                </a:cubicBezTo>
                <a:cubicBezTo>
                  <a:pt x="466" y="7"/>
                  <a:pt x="466" y="7"/>
                  <a:pt x="466" y="7"/>
                </a:cubicBezTo>
                <a:cubicBezTo>
                  <a:pt x="465" y="5"/>
                  <a:pt x="463" y="2"/>
                  <a:pt x="461" y="0"/>
                </a:cubicBezTo>
                <a:cubicBezTo>
                  <a:pt x="411" y="53"/>
                  <a:pt x="340" y="87"/>
                  <a:pt x="261" y="87"/>
                </a:cubicBezTo>
                <a:cubicBezTo>
                  <a:pt x="181" y="87"/>
                  <a:pt x="110" y="53"/>
                  <a:pt x="60" y="0"/>
                </a:cubicBezTo>
                <a:cubicBezTo>
                  <a:pt x="58" y="2"/>
                  <a:pt x="56" y="5"/>
                  <a:pt x="55" y="7"/>
                </a:cubicBezTo>
                <a:cubicBezTo>
                  <a:pt x="55" y="7"/>
                  <a:pt x="55" y="7"/>
                  <a:pt x="55" y="7"/>
                </a:cubicBezTo>
                <a:cubicBezTo>
                  <a:pt x="21" y="51"/>
                  <a:pt x="0" y="106"/>
                  <a:pt x="0" y="166"/>
                </a:cubicBezTo>
                <a:cubicBezTo>
                  <a:pt x="0" y="310"/>
                  <a:pt x="117" y="426"/>
                  <a:pt x="261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rPr>
              <a:t>M</a:t>
            </a: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5621662" y="4388485"/>
            <a:ext cx="989013" cy="307975"/>
          </a:xfrm>
          <a:custGeom>
            <a:avLst/>
            <a:gdLst>
              <a:gd name="T0" fmla="*/ 132 w 263"/>
              <a:gd name="T1" fmla="*/ 82 h 82"/>
              <a:gd name="T2" fmla="*/ 0 w 263"/>
              <a:gd name="T3" fmla="*/ 38 h 82"/>
              <a:gd name="T4" fmla="*/ 132 w 263"/>
              <a:gd name="T5" fmla="*/ 0 h 82"/>
              <a:gd name="T6" fmla="*/ 263 w 263"/>
              <a:gd name="T7" fmla="*/ 38 h 82"/>
              <a:gd name="T8" fmla="*/ 132 w 263"/>
              <a:gd name="T9" fmla="*/ 8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82">
                <a:moveTo>
                  <a:pt x="132" y="82"/>
                </a:moveTo>
                <a:cubicBezTo>
                  <a:pt x="82" y="82"/>
                  <a:pt x="37" y="66"/>
                  <a:pt x="0" y="38"/>
                </a:cubicBezTo>
                <a:cubicBezTo>
                  <a:pt x="35" y="14"/>
                  <a:pt x="81" y="0"/>
                  <a:pt x="132" y="0"/>
                </a:cubicBezTo>
                <a:cubicBezTo>
                  <a:pt x="182" y="0"/>
                  <a:pt x="228" y="14"/>
                  <a:pt x="263" y="38"/>
                </a:cubicBezTo>
                <a:cubicBezTo>
                  <a:pt x="226" y="66"/>
                  <a:pt x="181" y="82"/>
                  <a:pt x="132" y="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Source Sans Pro" charset="0"/>
              </a:rPr>
              <a:t>3</a:t>
            </a: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6828162" y="2769235"/>
            <a:ext cx="1601788" cy="1954213"/>
          </a:xfrm>
          <a:custGeom>
            <a:avLst/>
            <a:gdLst>
              <a:gd name="T0" fmla="*/ 426 w 426"/>
              <a:gd name="T1" fmla="*/ 260 h 520"/>
              <a:gd name="T2" fmla="*/ 166 w 426"/>
              <a:gd name="T3" fmla="*/ 0 h 520"/>
              <a:gd name="T4" fmla="*/ 7 w 426"/>
              <a:gd name="T5" fmla="*/ 54 h 520"/>
              <a:gd name="T6" fmla="*/ 6 w 426"/>
              <a:gd name="T7" fmla="*/ 54 h 520"/>
              <a:gd name="T8" fmla="*/ 0 w 426"/>
              <a:gd name="T9" fmla="*/ 59 h 520"/>
              <a:gd name="T10" fmla="*/ 86 w 426"/>
              <a:gd name="T11" fmla="*/ 260 h 520"/>
              <a:gd name="T12" fmla="*/ 0 w 426"/>
              <a:gd name="T13" fmla="*/ 461 h 520"/>
              <a:gd name="T14" fmla="*/ 6 w 426"/>
              <a:gd name="T15" fmla="*/ 466 h 520"/>
              <a:gd name="T16" fmla="*/ 6 w 426"/>
              <a:gd name="T17" fmla="*/ 466 h 520"/>
              <a:gd name="T18" fmla="*/ 166 w 426"/>
              <a:gd name="T19" fmla="*/ 520 h 520"/>
              <a:gd name="T20" fmla="*/ 426 w 426"/>
              <a:gd name="T21" fmla="*/ 260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6" h="520">
                <a:moveTo>
                  <a:pt x="426" y="260"/>
                </a:moveTo>
                <a:cubicBezTo>
                  <a:pt x="426" y="116"/>
                  <a:pt x="309" y="0"/>
                  <a:pt x="166" y="0"/>
                </a:cubicBezTo>
                <a:cubicBezTo>
                  <a:pt x="106" y="0"/>
                  <a:pt x="51" y="20"/>
                  <a:pt x="7" y="54"/>
                </a:cubicBezTo>
                <a:cubicBezTo>
                  <a:pt x="6" y="54"/>
                  <a:pt x="6" y="54"/>
                  <a:pt x="6" y="54"/>
                </a:cubicBezTo>
                <a:cubicBezTo>
                  <a:pt x="4" y="56"/>
                  <a:pt x="2" y="57"/>
                  <a:pt x="0" y="59"/>
                </a:cubicBezTo>
                <a:cubicBezTo>
                  <a:pt x="53" y="109"/>
                  <a:pt x="86" y="181"/>
                  <a:pt x="86" y="260"/>
                </a:cubicBezTo>
                <a:cubicBezTo>
                  <a:pt x="86" y="339"/>
                  <a:pt x="53" y="410"/>
                  <a:pt x="0" y="461"/>
                </a:cubicBezTo>
                <a:cubicBezTo>
                  <a:pt x="2" y="462"/>
                  <a:pt x="4" y="464"/>
                  <a:pt x="6" y="466"/>
                </a:cubicBezTo>
                <a:cubicBezTo>
                  <a:pt x="6" y="466"/>
                  <a:pt x="6" y="466"/>
                  <a:pt x="6" y="466"/>
                </a:cubicBezTo>
                <a:cubicBezTo>
                  <a:pt x="50" y="500"/>
                  <a:pt x="106" y="520"/>
                  <a:pt x="166" y="520"/>
                </a:cubicBezTo>
                <a:cubicBezTo>
                  <a:pt x="309" y="520"/>
                  <a:pt x="426" y="404"/>
                  <a:pt x="426" y="2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rPr>
              <a:t>B</a:t>
            </a: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6761487" y="3250247"/>
            <a:ext cx="307975" cy="987425"/>
          </a:xfrm>
          <a:custGeom>
            <a:avLst/>
            <a:gdLst>
              <a:gd name="T0" fmla="*/ 82 w 82"/>
              <a:gd name="T1" fmla="*/ 132 h 263"/>
              <a:gd name="T2" fmla="*/ 38 w 82"/>
              <a:gd name="T3" fmla="*/ 263 h 263"/>
              <a:gd name="T4" fmla="*/ 0 w 82"/>
              <a:gd name="T5" fmla="*/ 132 h 263"/>
              <a:gd name="T6" fmla="*/ 38 w 82"/>
              <a:gd name="T7" fmla="*/ 0 h 263"/>
              <a:gd name="T8" fmla="*/ 82 w 82"/>
              <a:gd name="T9" fmla="*/ 132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" h="263">
                <a:moveTo>
                  <a:pt x="82" y="132"/>
                </a:moveTo>
                <a:cubicBezTo>
                  <a:pt x="82" y="181"/>
                  <a:pt x="65" y="227"/>
                  <a:pt x="38" y="263"/>
                </a:cubicBezTo>
                <a:cubicBezTo>
                  <a:pt x="14" y="228"/>
                  <a:pt x="0" y="182"/>
                  <a:pt x="0" y="132"/>
                </a:cubicBezTo>
                <a:cubicBezTo>
                  <a:pt x="0" y="82"/>
                  <a:pt x="14" y="36"/>
                  <a:pt x="38" y="0"/>
                </a:cubicBezTo>
                <a:cubicBezTo>
                  <a:pt x="65" y="37"/>
                  <a:pt x="82" y="82"/>
                  <a:pt x="82" y="13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Source Sans Pro" charset="0"/>
              </a:rPr>
              <a:t>2</a:t>
            </a: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7152012" y="1892535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alpha val="5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flipH="1">
            <a:off x="2899005" y="3512594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alpha val="5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 flipH="1">
            <a:off x="4254720" y="5071571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3">
                  <a:alpha val="5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8441062" y="3613743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alpha val="5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9475107" y="351259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9475108" y="3834595"/>
            <a:ext cx="1941576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179820" y="174480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179821" y="2066803"/>
            <a:ext cx="1941576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1421606" y="336486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722278" y="3686862"/>
            <a:ext cx="1994615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2785580" y="492383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2086252" y="5245839"/>
            <a:ext cx="1994615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272216" y="259242"/>
            <a:ext cx="3657527" cy="523220"/>
            <a:chOff x="272216" y="259242"/>
            <a:chExt cx="3657527" cy="523220"/>
          </a:xfrm>
        </p:grpSpPr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872599" y="259242"/>
              <a:ext cx="3057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584C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论文框架与内容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272216" y="284669"/>
              <a:ext cx="472368" cy="472367"/>
              <a:chOff x="2890838" y="1998664"/>
              <a:chExt cx="260351" cy="260350"/>
            </a:xfrm>
            <a:solidFill>
              <a:srgbClr val="584C4C"/>
            </a:solidFill>
          </p:grpSpPr>
          <p:sp>
            <p:nvSpPr>
              <p:cNvPr id="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00376" y="1998664"/>
                <a:ext cx="150813" cy="149225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lnTo>
                      <a:pt x="0" y="47"/>
                    </a:lnTo>
                    <a:lnTo>
                      <a:pt x="47" y="94"/>
                    </a:lnTo>
                    <a:lnTo>
                      <a:pt x="95" y="4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  <p:sp>
            <p:nvSpPr>
              <p:cNvPr id="2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90838" y="2097089"/>
                <a:ext cx="158750" cy="16192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923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1710908" y="2017102"/>
            <a:ext cx="2160240" cy="2160240"/>
          </a:xfrm>
          <a:prstGeom prst="ellipse">
            <a:avLst/>
          </a:prstGeom>
          <a:noFill/>
          <a:ln w="69850">
            <a:solidFill>
              <a:srgbClr val="B2B2B2">
                <a:alpha val="3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1712036" y="2018230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ln w="698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3871148" y="2017102"/>
            <a:ext cx="2160240" cy="2160240"/>
          </a:xfrm>
          <a:prstGeom prst="ellipse">
            <a:avLst/>
          </a:prstGeom>
          <a:noFill/>
          <a:ln w="69850">
            <a:solidFill>
              <a:srgbClr val="B2B2B2">
                <a:alpha val="3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0800000">
            <a:off x="3872276" y="2018230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030458" y="2017102"/>
            <a:ext cx="2160240" cy="2160240"/>
          </a:xfrm>
          <a:prstGeom prst="ellipse">
            <a:avLst/>
          </a:prstGeom>
          <a:noFill/>
          <a:ln w="69850">
            <a:solidFill>
              <a:srgbClr val="B2B2B2">
                <a:alpha val="3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031586" y="2018230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8190698" y="2017102"/>
            <a:ext cx="2160240" cy="2160240"/>
          </a:xfrm>
          <a:prstGeom prst="ellipse">
            <a:avLst/>
          </a:prstGeom>
          <a:noFill/>
          <a:ln w="69850">
            <a:solidFill>
              <a:srgbClr val="B2B2B2">
                <a:alpha val="3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10800000">
            <a:off x="8191826" y="2018230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88478" y="2434744"/>
            <a:ext cx="1324957" cy="13249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254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chemeClr val="accent3"/>
                </a:solidFill>
                <a:latin typeface="linea-basic-10" charset="0"/>
                <a:ea typeface="linea-basic-10" charset="0"/>
                <a:cs typeface="linea-basic-10" charset="0"/>
              </a:rPr>
              <a:t>F</a:t>
            </a:r>
            <a:endParaRPr lang="en-US" sz="3200" dirty="0">
              <a:solidFill>
                <a:schemeClr val="accent3"/>
              </a:solidFill>
              <a:latin typeface="SF UI Display Thin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48410" y="2434740"/>
            <a:ext cx="1324957" cy="13249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254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chemeClr val="accent5"/>
                </a:solidFill>
                <a:latin typeface="linea-basic-10" charset="0"/>
                <a:ea typeface="linea-basic-10" charset="0"/>
                <a:cs typeface="linea-basic-10" charset="0"/>
              </a:rPr>
              <a:t>W</a:t>
            </a:r>
            <a:endParaRPr lang="en-US" sz="3200" dirty="0">
              <a:solidFill>
                <a:schemeClr val="accent5"/>
              </a:solidFill>
              <a:latin typeface="SF UI Display Thin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08338" y="2434740"/>
            <a:ext cx="1324957" cy="13249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254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linea-basic-10" charset="0"/>
                <a:ea typeface="linea-basic-10" charset="0"/>
                <a:cs typeface="linea-basic-10" charset="0"/>
              </a:rPr>
              <a:t>Q</a:t>
            </a:r>
            <a:endParaRPr lang="en-US" sz="3200" dirty="0">
              <a:solidFill>
                <a:schemeClr val="accent2"/>
              </a:solidFill>
              <a:latin typeface="SF UI Display Thin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128552" y="2434743"/>
            <a:ext cx="1324957" cy="13249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254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rPr>
              <a:t>C</a:t>
            </a:r>
            <a:endParaRPr lang="en-US" sz="3200" dirty="0">
              <a:solidFill>
                <a:schemeClr val="accent1"/>
              </a:solidFill>
              <a:latin typeface="SF UI Display Thin" charset="0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1063904" y="4639822"/>
            <a:ext cx="2389605" cy="1086173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出自【趣你的PPT】(微信:qunideppt)：最优质的PPT资源库"/>
          <p:cNvSpPr>
            <a:spLocks noChangeAspect="1"/>
          </p:cNvSpPr>
          <p:nvPr/>
        </p:nvSpPr>
        <p:spPr>
          <a:xfrm>
            <a:off x="2197746" y="4577734"/>
            <a:ext cx="121920" cy="12192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3622100" y="4639822"/>
            <a:ext cx="2389605" cy="1086173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出自【趣你的PPT】(微信:qunideppt)：最优质的PPT资源库"/>
          <p:cNvSpPr>
            <a:spLocks noChangeAspect="1"/>
          </p:cNvSpPr>
          <p:nvPr/>
        </p:nvSpPr>
        <p:spPr>
          <a:xfrm>
            <a:off x="4755942" y="4577734"/>
            <a:ext cx="121920" cy="12192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6180296" y="4639822"/>
            <a:ext cx="2389605" cy="1086173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出自【趣你的PPT】(微信:qunideppt)：最优质的PPT资源库"/>
          <p:cNvSpPr>
            <a:spLocks noChangeAspect="1"/>
          </p:cNvSpPr>
          <p:nvPr/>
        </p:nvSpPr>
        <p:spPr>
          <a:xfrm>
            <a:off x="7314138" y="4577734"/>
            <a:ext cx="121920" cy="12192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8738492" y="4639822"/>
            <a:ext cx="2389605" cy="1086173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出自【趣你的PPT】(微信:qunideppt)：最优质的PPT资源库"/>
          <p:cNvSpPr>
            <a:spLocks noChangeAspect="1"/>
          </p:cNvSpPr>
          <p:nvPr/>
        </p:nvSpPr>
        <p:spPr>
          <a:xfrm>
            <a:off x="9872334" y="4577734"/>
            <a:ext cx="121920" cy="1219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1089666" y="4848273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1265018" y="5134178"/>
            <a:ext cx="1988807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3647862" y="4848273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3823214" y="5134178"/>
            <a:ext cx="1988807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6206058" y="4848273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6381410" y="5134178"/>
            <a:ext cx="1988807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8764254" y="4849549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8939606" y="5135454"/>
            <a:ext cx="1988807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272216" y="259242"/>
            <a:ext cx="3657527" cy="523220"/>
            <a:chOff x="272216" y="259242"/>
            <a:chExt cx="3657527" cy="523220"/>
          </a:xfrm>
        </p:grpSpPr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872599" y="259242"/>
              <a:ext cx="3057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584C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论文框架与内容</a:t>
              </a: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272216" y="284669"/>
              <a:ext cx="472368" cy="472367"/>
              <a:chOff x="2890838" y="1998664"/>
              <a:chExt cx="260351" cy="260350"/>
            </a:xfrm>
            <a:solidFill>
              <a:srgbClr val="584C4C"/>
            </a:solidFill>
          </p:grpSpPr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00376" y="1998664"/>
                <a:ext cx="150813" cy="149225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lnTo>
                      <a:pt x="0" y="47"/>
                    </a:lnTo>
                    <a:lnTo>
                      <a:pt x="47" y="94"/>
                    </a:lnTo>
                    <a:lnTo>
                      <a:pt x="95" y="4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90838" y="2097089"/>
                <a:ext cx="158750" cy="16192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883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出自【趣你的PPT】(微信:qunideppt)：最优质的PPT资源库"/>
          <p:cNvSpPr/>
          <p:nvPr/>
        </p:nvSpPr>
        <p:spPr>
          <a:xfrm>
            <a:off x="3779520" y="1104769"/>
            <a:ext cx="4632960" cy="4632956"/>
          </a:xfrm>
          <a:prstGeom prst="ellipse">
            <a:avLst/>
          </a:prstGeom>
          <a:noFill/>
          <a:ln>
            <a:solidFill>
              <a:srgbClr val="FFFFFF"/>
            </a:solidFill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5121512" y="2454513"/>
            <a:ext cx="1948976" cy="19489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SWOT</a:t>
            </a:r>
            <a:endParaRPr lang="en-US" sz="1400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0" name="出自【趣你的PPT】(微信:qunideppt)：最优质的PPT资源库"/>
          <p:cNvSpPr>
            <a:spLocks noChangeAspect="1"/>
          </p:cNvSpPr>
          <p:nvPr/>
        </p:nvSpPr>
        <p:spPr>
          <a:xfrm>
            <a:off x="3779520" y="1820104"/>
            <a:ext cx="654696" cy="65469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outerShdw blurRad="88900" dist="381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S</a:t>
            </a: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1031307" y="1440459"/>
            <a:ext cx="2685293" cy="1306416"/>
            <a:chOff x="1031307" y="1440459"/>
            <a:chExt cx="2685293" cy="1306416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 flipH="1">
              <a:off x="1031307" y="1443240"/>
              <a:ext cx="2685293" cy="1303635"/>
            </a:xfrm>
            <a:custGeom>
              <a:avLst/>
              <a:gdLst>
                <a:gd name="connsiteX0" fmla="*/ 152939 w 3406466"/>
                <a:gd name="connsiteY0" fmla="*/ 0 h 1653744"/>
                <a:gd name="connsiteX1" fmla="*/ 3386108 w 3406466"/>
                <a:gd name="connsiteY1" fmla="*/ 0 h 1653744"/>
                <a:gd name="connsiteX2" fmla="*/ 3406466 w 3406466"/>
                <a:gd name="connsiteY2" fmla="*/ 20358 h 1653744"/>
                <a:gd name="connsiteX3" fmla="*/ 3406466 w 3406466"/>
                <a:gd name="connsiteY3" fmla="*/ 1633386 h 1653744"/>
                <a:gd name="connsiteX4" fmla="*/ 3386108 w 3406466"/>
                <a:gd name="connsiteY4" fmla="*/ 1653744 h 1653744"/>
                <a:gd name="connsiteX5" fmla="*/ 152939 w 3406466"/>
                <a:gd name="connsiteY5" fmla="*/ 1653744 h 1653744"/>
                <a:gd name="connsiteX6" fmla="*/ 132581 w 3406466"/>
                <a:gd name="connsiteY6" fmla="*/ 1633386 h 1653744"/>
                <a:gd name="connsiteX7" fmla="*/ 132581 w 3406466"/>
                <a:gd name="connsiteY7" fmla="*/ 957741 h 1653744"/>
                <a:gd name="connsiteX8" fmla="*/ 0 w 3406466"/>
                <a:gd name="connsiteY8" fmla="*/ 825160 h 1653744"/>
                <a:gd name="connsiteX9" fmla="*/ 132581 w 3406466"/>
                <a:gd name="connsiteY9" fmla="*/ 692579 h 1653744"/>
                <a:gd name="connsiteX10" fmla="*/ 132581 w 3406466"/>
                <a:gd name="connsiteY10" fmla="*/ 20358 h 1653744"/>
                <a:gd name="connsiteX11" fmla="*/ 152939 w 3406466"/>
                <a:gd name="connsiteY11" fmla="*/ 0 h 165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466" h="1653744">
                  <a:moveTo>
                    <a:pt x="152939" y="0"/>
                  </a:moveTo>
                  <a:lnTo>
                    <a:pt x="3386108" y="0"/>
                  </a:lnTo>
                  <a:cubicBezTo>
                    <a:pt x="3397351" y="0"/>
                    <a:pt x="3406466" y="9115"/>
                    <a:pt x="3406466" y="20358"/>
                  </a:cubicBezTo>
                  <a:lnTo>
                    <a:pt x="3406466" y="1633386"/>
                  </a:lnTo>
                  <a:cubicBezTo>
                    <a:pt x="3406466" y="1644629"/>
                    <a:pt x="3397351" y="1653744"/>
                    <a:pt x="3386108" y="1653744"/>
                  </a:cubicBezTo>
                  <a:lnTo>
                    <a:pt x="152939" y="1653744"/>
                  </a:lnTo>
                  <a:cubicBezTo>
                    <a:pt x="141696" y="1653744"/>
                    <a:pt x="132581" y="1644629"/>
                    <a:pt x="132581" y="1633386"/>
                  </a:cubicBezTo>
                  <a:lnTo>
                    <a:pt x="132581" y="957741"/>
                  </a:lnTo>
                  <a:lnTo>
                    <a:pt x="0" y="825160"/>
                  </a:lnTo>
                  <a:lnTo>
                    <a:pt x="132581" y="692579"/>
                  </a:lnTo>
                  <a:lnTo>
                    <a:pt x="132581" y="20358"/>
                  </a:lnTo>
                  <a:cubicBezTo>
                    <a:pt x="132581" y="9115"/>
                    <a:pt x="141696" y="0"/>
                    <a:pt x="1529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254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1031307" y="1440459"/>
              <a:ext cx="2580573" cy="442522"/>
            </a:xfrm>
            <a:prstGeom prst="round2SameRect">
              <a:avLst>
                <a:gd name="adj1" fmla="val 6505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0" bIns="0" rtlCol="0" anchor="ctr"/>
            <a:lstStyle/>
            <a:p>
              <a:endParaRPr lang="en-US" sz="1100" spc="3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</p:grpSp>
      <p:sp>
        <p:nvSpPr>
          <p:cNvPr id="24" name="出自【趣你的PPT】(微信:qunideppt)：最优质的PPT资源库"/>
          <p:cNvSpPr>
            <a:spLocks noChangeAspect="1"/>
          </p:cNvSpPr>
          <p:nvPr/>
        </p:nvSpPr>
        <p:spPr>
          <a:xfrm>
            <a:off x="3779520" y="4413325"/>
            <a:ext cx="654696" cy="654696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88900" dist="381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O</a:t>
            </a:r>
          </a:p>
        </p:txBody>
      </p: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1031307" y="4033680"/>
            <a:ext cx="2685293" cy="1306416"/>
            <a:chOff x="1031307" y="1440459"/>
            <a:chExt cx="2685293" cy="1306416"/>
          </a:xfrm>
        </p:grpSpPr>
        <p:sp>
          <p:nvSpPr>
            <p:cNvPr id="26" name="出自【趣你的PPT】(微信:qunideppt)：最优质的PPT资源库"/>
            <p:cNvSpPr/>
            <p:nvPr/>
          </p:nvSpPr>
          <p:spPr>
            <a:xfrm flipH="1">
              <a:off x="1031307" y="1443240"/>
              <a:ext cx="2685293" cy="1303635"/>
            </a:xfrm>
            <a:custGeom>
              <a:avLst/>
              <a:gdLst>
                <a:gd name="connsiteX0" fmla="*/ 152939 w 3406466"/>
                <a:gd name="connsiteY0" fmla="*/ 0 h 1653744"/>
                <a:gd name="connsiteX1" fmla="*/ 3386108 w 3406466"/>
                <a:gd name="connsiteY1" fmla="*/ 0 h 1653744"/>
                <a:gd name="connsiteX2" fmla="*/ 3406466 w 3406466"/>
                <a:gd name="connsiteY2" fmla="*/ 20358 h 1653744"/>
                <a:gd name="connsiteX3" fmla="*/ 3406466 w 3406466"/>
                <a:gd name="connsiteY3" fmla="*/ 1633386 h 1653744"/>
                <a:gd name="connsiteX4" fmla="*/ 3386108 w 3406466"/>
                <a:gd name="connsiteY4" fmla="*/ 1653744 h 1653744"/>
                <a:gd name="connsiteX5" fmla="*/ 152939 w 3406466"/>
                <a:gd name="connsiteY5" fmla="*/ 1653744 h 1653744"/>
                <a:gd name="connsiteX6" fmla="*/ 132581 w 3406466"/>
                <a:gd name="connsiteY6" fmla="*/ 1633386 h 1653744"/>
                <a:gd name="connsiteX7" fmla="*/ 132581 w 3406466"/>
                <a:gd name="connsiteY7" fmla="*/ 957741 h 1653744"/>
                <a:gd name="connsiteX8" fmla="*/ 0 w 3406466"/>
                <a:gd name="connsiteY8" fmla="*/ 825160 h 1653744"/>
                <a:gd name="connsiteX9" fmla="*/ 132581 w 3406466"/>
                <a:gd name="connsiteY9" fmla="*/ 692579 h 1653744"/>
                <a:gd name="connsiteX10" fmla="*/ 132581 w 3406466"/>
                <a:gd name="connsiteY10" fmla="*/ 20358 h 1653744"/>
                <a:gd name="connsiteX11" fmla="*/ 152939 w 3406466"/>
                <a:gd name="connsiteY11" fmla="*/ 0 h 165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466" h="1653744">
                  <a:moveTo>
                    <a:pt x="152939" y="0"/>
                  </a:moveTo>
                  <a:lnTo>
                    <a:pt x="3386108" y="0"/>
                  </a:lnTo>
                  <a:cubicBezTo>
                    <a:pt x="3397351" y="0"/>
                    <a:pt x="3406466" y="9115"/>
                    <a:pt x="3406466" y="20358"/>
                  </a:cubicBezTo>
                  <a:lnTo>
                    <a:pt x="3406466" y="1633386"/>
                  </a:lnTo>
                  <a:cubicBezTo>
                    <a:pt x="3406466" y="1644629"/>
                    <a:pt x="3397351" y="1653744"/>
                    <a:pt x="3386108" y="1653744"/>
                  </a:cubicBezTo>
                  <a:lnTo>
                    <a:pt x="152939" y="1653744"/>
                  </a:lnTo>
                  <a:cubicBezTo>
                    <a:pt x="141696" y="1653744"/>
                    <a:pt x="132581" y="1644629"/>
                    <a:pt x="132581" y="1633386"/>
                  </a:cubicBezTo>
                  <a:lnTo>
                    <a:pt x="132581" y="957741"/>
                  </a:lnTo>
                  <a:lnTo>
                    <a:pt x="0" y="825160"/>
                  </a:lnTo>
                  <a:lnTo>
                    <a:pt x="132581" y="692579"/>
                  </a:lnTo>
                  <a:lnTo>
                    <a:pt x="132581" y="20358"/>
                  </a:lnTo>
                  <a:cubicBezTo>
                    <a:pt x="132581" y="9115"/>
                    <a:pt x="141696" y="0"/>
                    <a:pt x="1529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254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1148660" y="1962355"/>
              <a:ext cx="2402715" cy="30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105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1031307" y="1440459"/>
              <a:ext cx="2580573" cy="442522"/>
            </a:xfrm>
            <a:prstGeom prst="round2SameRect">
              <a:avLst>
                <a:gd name="adj1" fmla="val 6505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0" bIns="0" rtlCol="0" anchor="ctr"/>
            <a:lstStyle/>
            <a:p>
              <a:endParaRPr lang="en-US" sz="1100" spc="3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</p:grpSp>
      <p:sp>
        <p:nvSpPr>
          <p:cNvPr id="29" name="出自【趣你的PPT】(微信:qunideppt)：最优质的PPT资源库"/>
          <p:cNvSpPr>
            <a:spLocks noChangeAspect="1"/>
          </p:cNvSpPr>
          <p:nvPr/>
        </p:nvSpPr>
        <p:spPr>
          <a:xfrm>
            <a:off x="7776820" y="1820104"/>
            <a:ext cx="654696" cy="654696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outerShdw blurRad="88900" dist="381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W</a:t>
            </a:r>
          </a:p>
        </p:txBody>
      </p:sp>
      <p:sp>
        <p:nvSpPr>
          <p:cNvPr id="30" name="出自【趣你的PPT】(微信:qunideppt)：最优质的PPT资源库"/>
          <p:cNvSpPr>
            <a:spLocks noChangeAspect="1"/>
          </p:cNvSpPr>
          <p:nvPr/>
        </p:nvSpPr>
        <p:spPr>
          <a:xfrm>
            <a:off x="7776820" y="4413325"/>
            <a:ext cx="654696" cy="654696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>
            <a:outerShdw blurRad="88900" dist="381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T</a:t>
            </a:r>
          </a:p>
        </p:txBody>
      </p:sp>
      <p:grpSp>
        <p:nvGrpSpPr>
          <p:cNvPr id="31" name="Group 30出自【趣你的PPT】(微信:qunideppt)：最优质的PPT资源库"/>
          <p:cNvGrpSpPr/>
          <p:nvPr/>
        </p:nvGrpSpPr>
        <p:grpSpPr>
          <a:xfrm flipH="1">
            <a:off x="8475400" y="1440459"/>
            <a:ext cx="2685293" cy="1306416"/>
            <a:chOff x="1031307" y="1440459"/>
            <a:chExt cx="2685293" cy="1306416"/>
          </a:xfrm>
        </p:grpSpPr>
        <p:sp>
          <p:nvSpPr>
            <p:cNvPr id="32" name="出自【趣你的PPT】(微信:qunideppt)：最优质的PPT资源库"/>
            <p:cNvSpPr/>
            <p:nvPr/>
          </p:nvSpPr>
          <p:spPr>
            <a:xfrm flipH="1">
              <a:off x="1031307" y="1443240"/>
              <a:ext cx="2685293" cy="1303635"/>
            </a:xfrm>
            <a:custGeom>
              <a:avLst/>
              <a:gdLst>
                <a:gd name="connsiteX0" fmla="*/ 152939 w 3406466"/>
                <a:gd name="connsiteY0" fmla="*/ 0 h 1653744"/>
                <a:gd name="connsiteX1" fmla="*/ 3386108 w 3406466"/>
                <a:gd name="connsiteY1" fmla="*/ 0 h 1653744"/>
                <a:gd name="connsiteX2" fmla="*/ 3406466 w 3406466"/>
                <a:gd name="connsiteY2" fmla="*/ 20358 h 1653744"/>
                <a:gd name="connsiteX3" fmla="*/ 3406466 w 3406466"/>
                <a:gd name="connsiteY3" fmla="*/ 1633386 h 1653744"/>
                <a:gd name="connsiteX4" fmla="*/ 3386108 w 3406466"/>
                <a:gd name="connsiteY4" fmla="*/ 1653744 h 1653744"/>
                <a:gd name="connsiteX5" fmla="*/ 152939 w 3406466"/>
                <a:gd name="connsiteY5" fmla="*/ 1653744 h 1653744"/>
                <a:gd name="connsiteX6" fmla="*/ 132581 w 3406466"/>
                <a:gd name="connsiteY6" fmla="*/ 1633386 h 1653744"/>
                <a:gd name="connsiteX7" fmla="*/ 132581 w 3406466"/>
                <a:gd name="connsiteY7" fmla="*/ 957741 h 1653744"/>
                <a:gd name="connsiteX8" fmla="*/ 0 w 3406466"/>
                <a:gd name="connsiteY8" fmla="*/ 825160 h 1653744"/>
                <a:gd name="connsiteX9" fmla="*/ 132581 w 3406466"/>
                <a:gd name="connsiteY9" fmla="*/ 692579 h 1653744"/>
                <a:gd name="connsiteX10" fmla="*/ 132581 w 3406466"/>
                <a:gd name="connsiteY10" fmla="*/ 20358 h 1653744"/>
                <a:gd name="connsiteX11" fmla="*/ 152939 w 3406466"/>
                <a:gd name="connsiteY11" fmla="*/ 0 h 165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466" h="1653744">
                  <a:moveTo>
                    <a:pt x="152939" y="0"/>
                  </a:moveTo>
                  <a:lnTo>
                    <a:pt x="3386108" y="0"/>
                  </a:lnTo>
                  <a:cubicBezTo>
                    <a:pt x="3397351" y="0"/>
                    <a:pt x="3406466" y="9115"/>
                    <a:pt x="3406466" y="20358"/>
                  </a:cubicBezTo>
                  <a:lnTo>
                    <a:pt x="3406466" y="1633386"/>
                  </a:lnTo>
                  <a:cubicBezTo>
                    <a:pt x="3406466" y="1644629"/>
                    <a:pt x="3397351" y="1653744"/>
                    <a:pt x="3386108" y="1653744"/>
                  </a:cubicBezTo>
                  <a:lnTo>
                    <a:pt x="152939" y="1653744"/>
                  </a:lnTo>
                  <a:cubicBezTo>
                    <a:pt x="141696" y="1653744"/>
                    <a:pt x="132581" y="1644629"/>
                    <a:pt x="132581" y="1633386"/>
                  </a:cubicBezTo>
                  <a:lnTo>
                    <a:pt x="132581" y="957741"/>
                  </a:lnTo>
                  <a:lnTo>
                    <a:pt x="0" y="825160"/>
                  </a:lnTo>
                  <a:lnTo>
                    <a:pt x="132581" y="692579"/>
                  </a:lnTo>
                  <a:lnTo>
                    <a:pt x="132581" y="20358"/>
                  </a:lnTo>
                  <a:cubicBezTo>
                    <a:pt x="132581" y="9115"/>
                    <a:pt x="141696" y="0"/>
                    <a:pt x="1529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254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1148660" y="1962355"/>
              <a:ext cx="2402715" cy="30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105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1031307" y="1440459"/>
              <a:ext cx="2580573" cy="442522"/>
            </a:xfrm>
            <a:prstGeom prst="round2SameRect">
              <a:avLst>
                <a:gd name="adj1" fmla="val 6505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0" bIns="0" rtlCol="0" anchor="ctr"/>
            <a:lstStyle/>
            <a:p>
              <a:endParaRPr lang="en-US" sz="1100" spc="3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</p:grpSp>
      <p:grpSp>
        <p:nvGrpSpPr>
          <p:cNvPr id="35" name="Group 34出自【趣你的PPT】(微信:qunideppt)：最优质的PPT资源库"/>
          <p:cNvGrpSpPr/>
          <p:nvPr/>
        </p:nvGrpSpPr>
        <p:grpSpPr>
          <a:xfrm flipH="1">
            <a:off x="8475400" y="4033680"/>
            <a:ext cx="2685293" cy="1306416"/>
            <a:chOff x="1031307" y="1440459"/>
            <a:chExt cx="2685293" cy="1306416"/>
          </a:xfrm>
        </p:grpSpPr>
        <p:sp>
          <p:nvSpPr>
            <p:cNvPr id="36" name="出自【趣你的PPT】(微信:qunideppt)：最优质的PPT资源库"/>
            <p:cNvSpPr/>
            <p:nvPr/>
          </p:nvSpPr>
          <p:spPr>
            <a:xfrm flipH="1">
              <a:off x="1031307" y="1443240"/>
              <a:ext cx="2685293" cy="1303635"/>
            </a:xfrm>
            <a:custGeom>
              <a:avLst/>
              <a:gdLst>
                <a:gd name="connsiteX0" fmla="*/ 152939 w 3406466"/>
                <a:gd name="connsiteY0" fmla="*/ 0 h 1653744"/>
                <a:gd name="connsiteX1" fmla="*/ 3386108 w 3406466"/>
                <a:gd name="connsiteY1" fmla="*/ 0 h 1653744"/>
                <a:gd name="connsiteX2" fmla="*/ 3406466 w 3406466"/>
                <a:gd name="connsiteY2" fmla="*/ 20358 h 1653744"/>
                <a:gd name="connsiteX3" fmla="*/ 3406466 w 3406466"/>
                <a:gd name="connsiteY3" fmla="*/ 1633386 h 1653744"/>
                <a:gd name="connsiteX4" fmla="*/ 3386108 w 3406466"/>
                <a:gd name="connsiteY4" fmla="*/ 1653744 h 1653744"/>
                <a:gd name="connsiteX5" fmla="*/ 152939 w 3406466"/>
                <a:gd name="connsiteY5" fmla="*/ 1653744 h 1653744"/>
                <a:gd name="connsiteX6" fmla="*/ 132581 w 3406466"/>
                <a:gd name="connsiteY6" fmla="*/ 1633386 h 1653744"/>
                <a:gd name="connsiteX7" fmla="*/ 132581 w 3406466"/>
                <a:gd name="connsiteY7" fmla="*/ 957741 h 1653744"/>
                <a:gd name="connsiteX8" fmla="*/ 0 w 3406466"/>
                <a:gd name="connsiteY8" fmla="*/ 825160 h 1653744"/>
                <a:gd name="connsiteX9" fmla="*/ 132581 w 3406466"/>
                <a:gd name="connsiteY9" fmla="*/ 692579 h 1653744"/>
                <a:gd name="connsiteX10" fmla="*/ 132581 w 3406466"/>
                <a:gd name="connsiteY10" fmla="*/ 20358 h 1653744"/>
                <a:gd name="connsiteX11" fmla="*/ 152939 w 3406466"/>
                <a:gd name="connsiteY11" fmla="*/ 0 h 165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466" h="1653744">
                  <a:moveTo>
                    <a:pt x="152939" y="0"/>
                  </a:moveTo>
                  <a:lnTo>
                    <a:pt x="3386108" y="0"/>
                  </a:lnTo>
                  <a:cubicBezTo>
                    <a:pt x="3397351" y="0"/>
                    <a:pt x="3406466" y="9115"/>
                    <a:pt x="3406466" y="20358"/>
                  </a:cubicBezTo>
                  <a:lnTo>
                    <a:pt x="3406466" y="1633386"/>
                  </a:lnTo>
                  <a:cubicBezTo>
                    <a:pt x="3406466" y="1644629"/>
                    <a:pt x="3397351" y="1653744"/>
                    <a:pt x="3386108" y="1653744"/>
                  </a:cubicBezTo>
                  <a:lnTo>
                    <a:pt x="152939" y="1653744"/>
                  </a:lnTo>
                  <a:cubicBezTo>
                    <a:pt x="141696" y="1653744"/>
                    <a:pt x="132581" y="1644629"/>
                    <a:pt x="132581" y="1633386"/>
                  </a:cubicBezTo>
                  <a:lnTo>
                    <a:pt x="132581" y="957741"/>
                  </a:lnTo>
                  <a:lnTo>
                    <a:pt x="0" y="825160"/>
                  </a:lnTo>
                  <a:lnTo>
                    <a:pt x="132581" y="692579"/>
                  </a:lnTo>
                  <a:lnTo>
                    <a:pt x="132581" y="20358"/>
                  </a:lnTo>
                  <a:cubicBezTo>
                    <a:pt x="132581" y="9115"/>
                    <a:pt x="141696" y="0"/>
                    <a:pt x="1529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254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1148660" y="1962355"/>
              <a:ext cx="2402715" cy="30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105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>
            <a:xfrm>
              <a:off x="1031307" y="1440459"/>
              <a:ext cx="2580573" cy="442522"/>
            </a:xfrm>
            <a:prstGeom prst="round2SameRect">
              <a:avLst>
                <a:gd name="adj1" fmla="val 6505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0" bIns="0" rtlCol="0" anchor="ctr"/>
            <a:lstStyle/>
            <a:p>
              <a:endParaRPr lang="en-US" sz="1100" spc="3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</p:grpSp>
      <p:sp>
        <p:nvSpPr>
          <p:cNvPr id="40" name="出自【趣你的PPT】(微信:qunideppt)：最优质的PPT资源库"/>
          <p:cNvSpPr txBox="1"/>
          <p:nvPr/>
        </p:nvSpPr>
        <p:spPr>
          <a:xfrm>
            <a:off x="1144662" y="1501929"/>
            <a:ext cx="1659440" cy="3323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144662" y="4082712"/>
            <a:ext cx="1659440" cy="3323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8694392" y="4086919"/>
            <a:ext cx="1659440" cy="3323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8694392" y="1495520"/>
            <a:ext cx="1659440" cy="3323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1144662" y="1981177"/>
            <a:ext cx="2323979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1159603" y="4649616"/>
            <a:ext cx="2323979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694392" y="4550956"/>
            <a:ext cx="2323979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8694392" y="1954256"/>
            <a:ext cx="2323979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272216" y="259242"/>
            <a:ext cx="3657527" cy="523220"/>
            <a:chOff x="272216" y="259242"/>
            <a:chExt cx="3657527" cy="523220"/>
          </a:xfrm>
        </p:grpSpPr>
        <p:sp>
          <p:nvSpPr>
            <p:cNvPr id="41" name="出自【趣你的PPT】(微信:qunideppt)：最优质的PPT资源库"/>
            <p:cNvSpPr txBox="1"/>
            <p:nvPr/>
          </p:nvSpPr>
          <p:spPr>
            <a:xfrm>
              <a:off x="872599" y="259242"/>
              <a:ext cx="3057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584C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论文框架与内容</a:t>
              </a: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272216" y="284669"/>
              <a:ext cx="472368" cy="472367"/>
              <a:chOff x="2890838" y="1998664"/>
              <a:chExt cx="260351" cy="260350"/>
            </a:xfrm>
            <a:solidFill>
              <a:srgbClr val="584C4C"/>
            </a:solidFill>
          </p:grpSpPr>
          <p:sp>
            <p:nvSpPr>
              <p:cNvPr id="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00376" y="1998664"/>
                <a:ext cx="150813" cy="149225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lnTo>
                      <a:pt x="0" y="47"/>
                    </a:lnTo>
                    <a:lnTo>
                      <a:pt x="47" y="94"/>
                    </a:lnTo>
                    <a:lnTo>
                      <a:pt x="95" y="4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  <p:sp>
            <p:nvSpPr>
              <p:cNvPr id="5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90838" y="2097089"/>
                <a:ext cx="158750" cy="16192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532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432" y="2228827"/>
            <a:ext cx="5944115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0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出自【趣你的PPT】(微信:qunideppt)：最优质的PPT资源库"/>
          <p:cNvSpPr/>
          <p:nvPr/>
        </p:nvSpPr>
        <p:spPr>
          <a:xfrm>
            <a:off x="10151541" y="2243861"/>
            <a:ext cx="884420" cy="88442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linea-basic-10" panose="02000509000000000000" pitchFamily="49" charset="0"/>
              </a:rPr>
              <a:t>B</a:t>
            </a:r>
          </a:p>
        </p:txBody>
      </p:sp>
      <p:cxnSp>
        <p:nvCxnSpPr>
          <p:cNvPr id="14" name="出自【趣你的PPT】(微信:qunideppt)：最优质的PPT资源库"/>
          <p:cNvCxnSpPr>
            <a:stCxn id="13" idx="2"/>
          </p:cNvCxnSpPr>
          <p:nvPr/>
        </p:nvCxnSpPr>
        <p:spPr>
          <a:xfrm flipH="1">
            <a:off x="7421880" y="2686071"/>
            <a:ext cx="272966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出自【趣你的PPT】(微信:qunideppt)：最优质的PPT资源库"/>
          <p:cNvSpPr/>
          <p:nvPr/>
        </p:nvSpPr>
        <p:spPr>
          <a:xfrm>
            <a:off x="10151541" y="3987666"/>
            <a:ext cx="884420" cy="88442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linea-basic-10" panose="02000509000000000000" pitchFamily="49" charset="0"/>
              </a:rPr>
              <a:t>M</a:t>
            </a:r>
          </a:p>
        </p:txBody>
      </p:sp>
      <p:cxnSp>
        <p:nvCxnSpPr>
          <p:cNvPr id="19" name="出自【趣你的PPT】(微信:qunideppt)：最优质的PPT资源库"/>
          <p:cNvCxnSpPr>
            <a:stCxn id="18" idx="2"/>
          </p:cNvCxnSpPr>
          <p:nvPr/>
        </p:nvCxnSpPr>
        <p:spPr>
          <a:xfrm flipH="1">
            <a:off x="7421880" y="4429876"/>
            <a:ext cx="2729661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出自【趣你的PPT】(微信:qunideppt)：最优质的PPT资源库"/>
          <p:cNvSpPr/>
          <p:nvPr/>
        </p:nvSpPr>
        <p:spPr>
          <a:xfrm>
            <a:off x="1156039" y="3118395"/>
            <a:ext cx="884420" cy="88442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2"/>
                </a:solidFill>
                <a:latin typeface="linea-basic-10" panose="02000509000000000000" pitchFamily="49" charset="0"/>
              </a:rPr>
              <a:t>D</a:t>
            </a:r>
          </a:p>
        </p:txBody>
      </p:sp>
      <p:cxnSp>
        <p:nvCxnSpPr>
          <p:cNvPr id="22" name="出自【趣你的PPT】(微信:qunideppt)：最优质的PPT资源库"/>
          <p:cNvCxnSpPr/>
          <p:nvPr/>
        </p:nvCxnSpPr>
        <p:spPr>
          <a:xfrm flipH="1">
            <a:off x="2040459" y="3560605"/>
            <a:ext cx="272966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出自【趣你的PPT】(微信:qunideppt)：最优质的PPT资源库"/>
          <p:cNvSpPr/>
          <p:nvPr/>
        </p:nvSpPr>
        <p:spPr>
          <a:xfrm>
            <a:off x="1156039" y="4780703"/>
            <a:ext cx="884420" cy="88442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4"/>
                </a:solidFill>
                <a:latin typeface="linea-basic-10" panose="02000509000000000000" pitchFamily="49" charset="0"/>
              </a:rPr>
              <a:t>Q</a:t>
            </a:r>
          </a:p>
        </p:txBody>
      </p:sp>
      <p:cxnSp>
        <p:nvCxnSpPr>
          <p:cNvPr id="25" name="出自【趣你的PPT】(微信:qunideppt)：最优质的PPT资源库"/>
          <p:cNvCxnSpPr/>
          <p:nvPr/>
        </p:nvCxnSpPr>
        <p:spPr>
          <a:xfrm flipH="1">
            <a:off x="2040459" y="5222913"/>
            <a:ext cx="2729661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4130040" y="4021095"/>
            <a:ext cx="3901440" cy="2970154"/>
            <a:chOff x="4145280" y="3887849"/>
            <a:chExt cx="3901440" cy="2970154"/>
          </a:xfrm>
        </p:grpSpPr>
        <p:sp>
          <p:nvSpPr>
            <p:cNvPr id="12" name="出自【趣你的PPT】(微信:qunideppt)：最优质的PPT资源库"/>
            <p:cNvSpPr/>
            <p:nvPr/>
          </p:nvSpPr>
          <p:spPr>
            <a:xfrm>
              <a:off x="4145280" y="4647457"/>
              <a:ext cx="3901440" cy="2210546"/>
            </a:xfrm>
            <a:prstGeom prst="flowChartDecision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charset="0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4953000" y="3887849"/>
              <a:ext cx="2286000" cy="2286000"/>
            </a:xfrm>
            <a:prstGeom prst="roundRect">
              <a:avLst>
                <a:gd name="adj" fmla="val 6831"/>
              </a:avLst>
            </a:prstGeom>
            <a:solidFill>
              <a:schemeClr val="accent4"/>
            </a:solidFill>
            <a:ln>
              <a:noFill/>
            </a:ln>
            <a:scene3d>
              <a:camera prst="isometricTopUp"/>
              <a:lightRig rig="threePt" dir="t"/>
            </a:scene3d>
            <a:sp3d extrusionH="127000" prstMaterial="matte">
              <a:extrusionClr>
                <a:schemeClr val="accent4"/>
              </a:extrusionClr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4400" dirty="0">
                  <a:latin typeface="Source Sans Pro" charset="0"/>
                </a:rPr>
                <a:t>04</a:t>
              </a:r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4806696" y="3195087"/>
            <a:ext cx="2548128" cy="2444899"/>
            <a:chOff x="4821936" y="3061841"/>
            <a:chExt cx="2548128" cy="2444899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4821936" y="4062978"/>
              <a:ext cx="2548128" cy="1443762"/>
            </a:xfrm>
            <a:prstGeom prst="flowChartDecision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charset="0"/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4953000" y="3061841"/>
              <a:ext cx="2286000" cy="2286000"/>
            </a:xfrm>
            <a:prstGeom prst="roundRect">
              <a:avLst>
                <a:gd name="adj" fmla="val 6831"/>
              </a:avLst>
            </a:prstGeom>
            <a:solidFill>
              <a:schemeClr val="accent3"/>
            </a:solidFill>
            <a:ln>
              <a:noFill/>
            </a:ln>
            <a:scene3d>
              <a:camera prst="isometricTopUp"/>
              <a:lightRig rig="threePt" dir="t"/>
            </a:scene3d>
            <a:sp3d extrusionH="127000" prstMaterial="matte">
              <a:extrusionClr>
                <a:schemeClr val="accent3"/>
              </a:extrusionClr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4400" dirty="0">
                  <a:latin typeface="Source Sans Pro" charset="0"/>
                </a:rPr>
                <a:t>03</a:t>
              </a:r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4806696" y="2369079"/>
            <a:ext cx="2548128" cy="2453205"/>
            <a:chOff x="4821936" y="2235833"/>
            <a:chExt cx="2548128" cy="2453205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4821936" y="3245276"/>
              <a:ext cx="2548128" cy="1443762"/>
            </a:xfrm>
            <a:prstGeom prst="flowChartDecision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charset="0"/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>
              <a:off x="4953000" y="2235833"/>
              <a:ext cx="2286000" cy="2286000"/>
            </a:xfrm>
            <a:prstGeom prst="roundRect">
              <a:avLst>
                <a:gd name="adj" fmla="val 6831"/>
              </a:avLst>
            </a:prstGeom>
            <a:solidFill>
              <a:schemeClr val="accent2"/>
            </a:solidFill>
            <a:ln>
              <a:noFill/>
            </a:ln>
            <a:scene3d>
              <a:camera prst="isometricTopUp"/>
              <a:lightRig rig="threePt" dir="t"/>
            </a:scene3d>
            <a:sp3d extrusionH="127000" prstMaterial="matte">
              <a:extrusionClr>
                <a:schemeClr val="accent2"/>
              </a:extrusionClr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4400" dirty="0">
                  <a:latin typeface="Source Sans Pro" charset="0"/>
                </a:rPr>
                <a:t>02</a:t>
              </a: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4806696" y="1543071"/>
            <a:ext cx="2548128" cy="2444595"/>
            <a:chOff x="4821936" y="1409825"/>
            <a:chExt cx="2548128" cy="2444595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>
              <a:off x="4821936" y="2410658"/>
              <a:ext cx="2548128" cy="1443762"/>
            </a:xfrm>
            <a:prstGeom prst="flowChartDecision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charset="0"/>
              </a:endParaRPr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4953000" y="1409825"/>
              <a:ext cx="2286000" cy="2286000"/>
            </a:xfrm>
            <a:prstGeom prst="roundRect">
              <a:avLst>
                <a:gd name="adj" fmla="val 6831"/>
              </a:avLst>
            </a:prstGeom>
            <a:ln>
              <a:noFill/>
            </a:ln>
            <a:scene3d>
              <a:camera prst="isometricTopUp"/>
              <a:lightRig rig="threePt" dir="t"/>
            </a:scene3d>
            <a:sp3d extrusionH="127000" contourW="12700" prstMaterial="matte">
              <a:extrusionClr>
                <a:schemeClr val="accent1"/>
              </a:extrusionClr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4400" dirty="0">
                  <a:latin typeface="Source Sans Pro" charset="0"/>
                </a:rPr>
                <a:t>01</a:t>
              </a:r>
            </a:p>
          </p:txBody>
        </p:sp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2097355" y="4871243"/>
            <a:ext cx="2317165" cy="936150"/>
            <a:chOff x="2092275" y="4820443"/>
            <a:chExt cx="2317165" cy="936150"/>
          </a:xfrm>
        </p:grpSpPr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2422475" y="4820443"/>
              <a:ext cx="1656765" cy="30380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2092275" y="5239528"/>
              <a:ext cx="2317165" cy="51706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2118691" y="3186567"/>
            <a:ext cx="2317165" cy="936150"/>
            <a:chOff x="2092275" y="4820443"/>
            <a:chExt cx="2317165" cy="936150"/>
          </a:xfrm>
        </p:grpSpPr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2422475" y="4820443"/>
              <a:ext cx="1656765" cy="30380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2092275" y="5239528"/>
              <a:ext cx="2317165" cy="51706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7709408" y="2305679"/>
            <a:ext cx="2317165" cy="936150"/>
            <a:chOff x="2092275" y="4820443"/>
            <a:chExt cx="2317165" cy="936150"/>
          </a:xfrm>
        </p:grpSpPr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2422475" y="4820443"/>
              <a:ext cx="1656765" cy="30380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2092275" y="5239528"/>
              <a:ext cx="2317165" cy="51706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7709408" y="4053570"/>
            <a:ext cx="2317165" cy="936150"/>
            <a:chOff x="2092275" y="4820443"/>
            <a:chExt cx="2317165" cy="936150"/>
          </a:xfrm>
        </p:grpSpPr>
        <p:sp>
          <p:nvSpPr>
            <p:cNvPr id="41" name="出自【趣你的PPT】(微信:qunideppt)：最优质的PPT资源库"/>
            <p:cNvSpPr txBox="1"/>
            <p:nvPr/>
          </p:nvSpPr>
          <p:spPr>
            <a:xfrm>
              <a:off x="2422475" y="4820443"/>
              <a:ext cx="1656765" cy="30380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2092275" y="5239528"/>
              <a:ext cx="2317165" cy="51706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272216" y="259242"/>
            <a:ext cx="3657527" cy="523220"/>
            <a:chOff x="272216" y="259242"/>
            <a:chExt cx="3657527" cy="523220"/>
          </a:xfrm>
        </p:grpSpPr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872599" y="259242"/>
              <a:ext cx="3057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584C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研究方法及过程</a:t>
              </a: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272216" y="284669"/>
              <a:ext cx="472368" cy="472367"/>
              <a:chOff x="2890838" y="1998664"/>
              <a:chExt cx="260351" cy="260350"/>
            </a:xfrm>
            <a:solidFill>
              <a:srgbClr val="584C4C"/>
            </a:solidFill>
          </p:grpSpPr>
          <p:sp>
            <p:nvSpPr>
              <p:cNvPr id="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00376" y="1998664"/>
                <a:ext cx="150813" cy="149225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lnTo>
                      <a:pt x="0" y="47"/>
                    </a:lnTo>
                    <a:lnTo>
                      <a:pt x="47" y="94"/>
                    </a:lnTo>
                    <a:lnTo>
                      <a:pt x="95" y="4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  <p:sp>
            <p:nvSpPr>
              <p:cNvPr id="4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90838" y="2097089"/>
                <a:ext cx="158750" cy="16192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084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22913" y="5333640"/>
            <a:ext cx="911225" cy="90963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Source Sans Pro" charset="0"/>
              </a:rPr>
              <a:t>F</a:t>
            </a: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4708525" y="2317390"/>
            <a:ext cx="971550" cy="1185862"/>
          </a:xfrm>
          <a:custGeom>
            <a:avLst/>
            <a:gdLst>
              <a:gd name="T0" fmla="*/ 398 w 647"/>
              <a:gd name="T1" fmla="*/ 0 h 791"/>
              <a:gd name="T2" fmla="*/ 0 w 647"/>
              <a:gd name="T3" fmla="*/ 566 h 791"/>
              <a:gd name="T4" fmla="*/ 240 w 647"/>
              <a:gd name="T5" fmla="*/ 791 h 791"/>
              <a:gd name="T6" fmla="*/ 647 w 647"/>
              <a:gd name="T7" fmla="*/ 371 h 791"/>
              <a:gd name="T8" fmla="*/ 398 w 647"/>
              <a:gd name="T9" fmla="*/ 0 h 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791">
                <a:moveTo>
                  <a:pt x="398" y="0"/>
                </a:moveTo>
                <a:cubicBezTo>
                  <a:pt x="164" y="126"/>
                  <a:pt x="0" y="338"/>
                  <a:pt x="0" y="566"/>
                </a:cubicBezTo>
                <a:cubicBezTo>
                  <a:pt x="0" y="714"/>
                  <a:pt x="111" y="791"/>
                  <a:pt x="240" y="791"/>
                </a:cubicBezTo>
                <a:cubicBezTo>
                  <a:pt x="515" y="791"/>
                  <a:pt x="471" y="505"/>
                  <a:pt x="647" y="371"/>
                </a:cubicBezTo>
                <a:cubicBezTo>
                  <a:pt x="618" y="243"/>
                  <a:pt x="540" y="99"/>
                  <a:pt x="3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Source Sans Pro" charset="0"/>
              </a:rPr>
              <a:t>A</a:t>
            </a: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6067425" y="3311165"/>
            <a:ext cx="1344613" cy="963612"/>
          </a:xfrm>
          <a:custGeom>
            <a:avLst/>
            <a:gdLst>
              <a:gd name="T0" fmla="*/ 896 w 896"/>
              <a:gd name="T1" fmla="*/ 0 h 642"/>
              <a:gd name="T2" fmla="*/ 327 w 896"/>
              <a:gd name="T3" fmla="*/ 29 h 642"/>
              <a:gd name="T4" fmla="*/ 0 w 896"/>
              <a:gd name="T5" fmla="*/ 390 h 642"/>
              <a:gd name="T6" fmla="*/ 409 w 896"/>
              <a:gd name="T7" fmla="*/ 642 h 642"/>
              <a:gd name="T8" fmla="*/ 896 w 896"/>
              <a:gd name="T9" fmla="*/ 0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6" h="642">
                <a:moveTo>
                  <a:pt x="896" y="0"/>
                </a:moveTo>
                <a:cubicBezTo>
                  <a:pt x="691" y="58"/>
                  <a:pt x="493" y="58"/>
                  <a:pt x="327" y="29"/>
                </a:cubicBezTo>
                <a:cubicBezTo>
                  <a:pt x="291" y="175"/>
                  <a:pt x="144" y="278"/>
                  <a:pt x="0" y="390"/>
                </a:cubicBezTo>
                <a:cubicBezTo>
                  <a:pt x="71" y="495"/>
                  <a:pt x="200" y="607"/>
                  <a:pt x="409" y="642"/>
                </a:cubicBezTo>
                <a:cubicBezTo>
                  <a:pt x="605" y="502"/>
                  <a:pt x="875" y="319"/>
                  <a:pt x="8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Source Sans Pro" charset="0"/>
              </a:rPr>
              <a:t>D</a:t>
            </a: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5305425" y="2139590"/>
            <a:ext cx="1319213" cy="733425"/>
          </a:xfrm>
          <a:custGeom>
            <a:avLst/>
            <a:gdLst>
              <a:gd name="T0" fmla="*/ 879 w 879"/>
              <a:gd name="T1" fmla="*/ 61 h 489"/>
              <a:gd name="T2" fmla="*/ 467 w 879"/>
              <a:gd name="T3" fmla="*/ 0 h 489"/>
              <a:gd name="T4" fmla="*/ 0 w 879"/>
              <a:gd name="T5" fmla="*/ 118 h 489"/>
              <a:gd name="T6" fmla="*/ 249 w 879"/>
              <a:gd name="T7" fmla="*/ 489 h 489"/>
              <a:gd name="T8" fmla="*/ 489 w 879"/>
              <a:gd name="T9" fmla="*/ 421 h 489"/>
              <a:gd name="T10" fmla="*/ 682 w 879"/>
              <a:gd name="T11" fmla="*/ 461 h 489"/>
              <a:gd name="T12" fmla="*/ 879 w 879"/>
              <a:gd name="T13" fmla="*/ 61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9" h="489">
                <a:moveTo>
                  <a:pt x="879" y="61"/>
                </a:moveTo>
                <a:cubicBezTo>
                  <a:pt x="751" y="20"/>
                  <a:pt x="609" y="0"/>
                  <a:pt x="467" y="0"/>
                </a:cubicBezTo>
                <a:cubicBezTo>
                  <a:pt x="300" y="0"/>
                  <a:pt x="138" y="44"/>
                  <a:pt x="0" y="118"/>
                </a:cubicBezTo>
                <a:cubicBezTo>
                  <a:pt x="142" y="217"/>
                  <a:pt x="220" y="361"/>
                  <a:pt x="249" y="489"/>
                </a:cubicBezTo>
                <a:cubicBezTo>
                  <a:pt x="303" y="448"/>
                  <a:pt x="378" y="421"/>
                  <a:pt x="489" y="421"/>
                </a:cubicBezTo>
                <a:cubicBezTo>
                  <a:pt x="564" y="421"/>
                  <a:pt x="629" y="435"/>
                  <a:pt x="682" y="461"/>
                </a:cubicBezTo>
                <a:cubicBezTo>
                  <a:pt x="807" y="342"/>
                  <a:pt x="862" y="225"/>
                  <a:pt x="879" y="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Source Sans Pro" charset="0"/>
              </a:rPr>
              <a:t>B</a:t>
            </a: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6329363" y="2231665"/>
            <a:ext cx="1085850" cy="1166812"/>
          </a:xfrm>
          <a:custGeom>
            <a:avLst/>
            <a:gdLst>
              <a:gd name="T0" fmla="*/ 722 w 724"/>
              <a:gd name="T1" fmla="*/ 720 h 778"/>
              <a:gd name="T2" fmla="*/ 724 w 724"/>
              <a:gd name="T3" fmla="*/ 678 h 778"/>
              <a:gd name="T4" fmla="*/ 197 w 724"/>
              <a:gd name="T5" fmla="*/ 0 h 778"/>
              <a:gd name="T6" fmla="*/ 0 w 724"/>
              <a:gd name="T7" fmla="*/ 400 h 778"/>
              <a:gd name="T8" fmla="*/ 162 w 724"/>
              <a:gd name="T9" fmla="*/ 678 h 778"/>
              <a:gd name="T10" fmla="*/ 153 w 724"/>
              <a:gd name="T11" fmla="*/ 749 h 778"/>
              <a:gd name="T12" fmla="*/ 722 w 724"/>
              <a:gd name="T13" fmla="*/ 72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4" h="778">
                <a:moveTo>
                  <a:pt x="722" y="720"/>
                </a:moveTo>
                <a:cubicBezTo>
                  <a:pt x="723" y="706"/>
                  <a:pt x="724" y="692"/>
                  <a:pt x="724" y="678"/>
                </a:cubicBezTo>
                <a:cubicBezTo>
                  <a:pt x="724" y="314"/>
                  <a:pt x="496" y="98"/>
                  <a:pt x="197" y="0"/>
                </a:cubicBezTo>
                <a:cubicBezTo>
                  <a:pt x="180" y="164"/>
                  <a:pt x="125" y="281"/>
                  <a:pt x="0" y="400"/>
                </a:cubicBezTo>
                <a:cubicBezTo>
                  <a:pt x="104" y="450"/>
                  <a:pt x="162" y="546"/>
                  <a:pt x="162" y="678"/>
                </a:cubicBezTo>
                <a:cubicBezTo>
                  <a:pt x="162" y="703"/>
                  <a:pt x="159" y="726"/>
                  <a:pt x="153" y="749"/>
                </a:cubicBezTo>
                <a:cubicBezTo>
                  <a:pt x="319" y="778"/>
                  <a:pt x="517" y="778"/>
                  <a:pt x="722" y="7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Source Sans Pro" charset="0"/>
              </a:rPr>
              <a:t>C</a:t>
            </a: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5600700" y="3896952"/>
            <a:ext cx="1081088" cy="1076325"/>
          </a:xfrm>
          <a:custGeom>
            <a:avLst/>
            <a:gdLst>
              <a:gd name="T0" fmla="*/ 311 w 720"/>
              <a:gd name="T1" fmla="*/ 0 h 718"/>
              <a:gd name="T2" fmla="*/ 0 w 720"/>
              <a:gd name="T3" fmla="*/ 470 h 718"/>
              <a:gd name="T4" fmla="*/ 237 w 720"/>
              <a:gd name="T5" fmla="*/ 718 h 718"/>
              <a:gd name="T6" fmla="*/ 540 w 720"/>
              <a:gd name="T7" fmla="*/ 407 h 718"/>
              <a:gd name="T8" fmla="*/ 720 w 720"/>
              <a:gd name="T9" fmla="*/ 252 h 718"/>
              <a:gd name="T10" fmla="*/ 311 w 720"/>
              <a:gd name="T11" fmla="*/ 0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20" h="718">
                <a:moveTo>
                  <a:pt x="311" y="0"/>
                </a:moveTo>
                <a:cubicBezTo>
                  <a:pt x="154" y="122"/>
                  <a:pt x="0" y="256"/>
                  <a:pt x="0" y="470"/>
                </a:cubicBezTo>
                <a:cubicBezTo>
                  <a:pt x="0" y="589"/>
                  <a:pt x="78" y="718"/>
                  <a:pt x="237" y="718"/>
                </a:cubicBezTo>
                <a:cubicBezTo>
                  <a:pt x="481" y="718"/>
                  <a:pt x="451" y="537"/>
                  <a:pt x="540" y="407"/>
                </a:cubicBezTo>
                <a:cubicBezTo>
                  <a:pt x="573" y="359"/>
                  <a:pt x="640" y="309"/>
                  <a:pt x="720" y="252"/>
                </a:cubicBezTo>
                <a:cubicBezTo>
                  <a:pt x="511" y="217"/>
                  <a:pt x="382" y="105"/>
                  <a:pt x="3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Source Sans Pro" charset="0"/>
              </a:rPr>
              <a:t>E</a:t>
            </a: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 flipH="1">
            <a:off x="2093677" y="2279389"/>
            <a:ext cx="2824398" cy="457402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>
              <a:latin typeface="Source Sans Pro" charset="0"/>
            </a:endParaRPr>
          </a:p>
        </p:txBody>
      </p:sp>
      <p:sp>
        <p:nvSpPr>
          <p:cNvPr id="52" name="出自【趣你的PPT】(微信:qunideppt)：最优质的PPT资源库"/>
          <p:cNvSpPr/>
          <p:nvPr/>
        </p:nvSpPr>
        <p:spPr>
          <a:xfrm>
            <a:off x="6067425" y="1692575"/>
            <a:ext cx="3260572" cy="474695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2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>
              <a:latin typeface="Source Sans Pro" charset="0"/>
            </a:endParaRPr>
          </a:p>
        </p:txBody>
      </p:sp>
      <p:sp>
        <p:nvSpPr>
          <p:cNvPr id="57" name="出自【趣你的PPT】(微信:qunideppt)：最优质的PPT资源库"/>
          <p:cNvSpPr/>
          <p:nvPr/>
        </p:nvSpPr>
        <p:spPr>
          <a:xfrm flipV="1">
            <a:off x="7273926" y="2937120"/>
            <a:ext cx="2824398" cy="15102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3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>
              <a:latin typeface="Source Sans Pro" charset="0"/>
            </a:endParaRPr>
          </a:p>
        </p:txBody>
      </p:sp>
      <p:sp>
        <p:nvSpPr>
          <p:cNvPr id="62" name="出自【趣你的PPT】(微信:qunideppt)：最优质的PPT资源库"/>
          <p:cNvSpPr/>
          <p:nvPr/>
        </p:nvSpPr>
        <p:spPr>
          <a:xfrm flipV="1">
            <a:off x="6980471" y="3987676"/>
            <a:ext cx="2679288" cy="607501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4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>
              <a:latin typeface="Source Sans Pro" charset="0"/>
            </a:endParaRPr>
          </a:p>
        </p:txBody>
      </p:sp>
      <p:sp>
        <p:nvSpPr>
          <p:cNvPr id="67" name="出自【趣你的PPT】(微信:qunideppt)：最优质的PPT资源库"/>
          <p:cNvSpPr/>
          <p:nvPr/>
        </p:nvSpPr>
        <p:spPr>
          <a:xfrm flipH="1">
            <a:off x="2726247" y="3863615"/>
            <a:ext cx="2953828" cy="571981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5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>
              <a:latin typeface="Source Sans Pro" charset="0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>
          <a:xfrm flipH="1">
            <a:off x="2726247" y="5471752"/>
            <a:ext cx="2953828" cy="233085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6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>
              <a:latin typeface="Source Sans Pro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2349437" y="193309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2349437" y="2332594"/>
            <a:ext cx="195752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2895437" y="352250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2895437" y="3922004"/>
            <a:ext cx="195752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178493" y="426514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572653" y="4664643"/>
            <a:ext cx="1901128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610947" y="272867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005107" y="3128174"/>
            <a:ext cx="1901128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889232" y="134624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283392" y="1745746"/>
            <a:ext cx="1901128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960555" y="512062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960555" y="5520130"/>
            <a:ext cx="195752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272216" y="259242"/>
            <a:ext cx="3657527" cy="523220"/>
            <a:chOff x="272216" y="259242"/>
            <a:chExt cx="3657527" cy="523220"/>
          </a:xfrm>
        </p:grpSpPr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872599" y="259242"/>
              <a:ext cx="3057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584C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研究方法及过程</a:t>
              </a: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272216" y="284669"/>
              <a:ext cx="472368" cy="472367"/>
              <a:chOff x="2890838" y="1998664"/>
              <a:chExt cx="260351" cy="260350"/>
            </a:xfrm>
            <a:solidFill>
              <a:srgbClr val="584C4C"/>
            </a:solidFill>
          </p:grpSpPr>
          <p:sp>
            <p:nvSpPr>
              <p:cNvPr id="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00376" y="1998664"/>
                <a:ext cx="150813" cy="149225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lnTo>
                      <a:pt x="0" y="47"/>
                    </a:lnTo>
                    <a:lnTo>
                      <a:pt x="47" y="94"/>
                    </a:lnTo>
                    <a:lnTo>
                      <a:pt x="95" y="4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  <p:sp>
            <p:nvSpPr>
              <p:cNvPr id="4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90838" y="2097089"/>
                <a:ext cx="158750" cy="16192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023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367161" y="1877300"/>
            <a:ext cx="9809826" cy="3549345"/>
            <a:chOff x="1539554" y="1856980"/>
            <a:chExt cx="9809826" cy="3549345"/>
          </a:xfrm>
        </p:grpSpPr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61843" y="4101055"/>
              <a:ext cx="1206447" cy="1305270"/>
            </a:xfrm>
            <a:custGeom>
              <a:avLst/>
              <a:gdLst>
                <a:gd name="T0" fmla="*/ 14 w 293"/>
                <a:gd name="T1" fmla="*/ 64 h 317"/>
                <a:gd name="T2" fmla="*/ 143 w 293"/>
                <a:gd name="T3" fmla="*/ 0 h 317"/>
                <a:gd name="T4" fmla="*/ 278 w 293"/>
                <a:gd name="T5" fmla="*/ 62 h 317"/>
                <a:gd name="T6" fmla="*/ 147 w 293"/>
                <a:gd name="T7" fmla="*/ 124 h 317"/>
                <a:gd name="T8" fmla="*/ 14 w 293"/>
                <a:gd name="T9" fmla="*/ 64 h 317"/>
                <a:gd name="T10" fmla="*/ 136 w 293"/>
                <a:gd name="T11" fmla="*/ 145 h 317"/>
                <a:gd name="T12" fmla="*/ 0 w 293"/>
                <a:gd name="T13" fmla="*/ 83 h 317"/>
                <a:gd name="T14" fmla="*/ 0 w 293"/>
                <a:gd name="T15" fmla="*/ 255 h 317"/>
                <a:gd name="T16" fmla="*/ 136 w 293"/>
                <a:gd name="T17" fmla="*/ 317 h 317"/>
                <a:gd name="T18" fmla="*/ 136 w 293"/>
                <a:gd name="T19" fmla="*/ 145 h 317"/>
                <a:gd name="T20" fmla="*/ 162 w 293"/>
                <a:gd name="T21" fmla="*/ 145 h 317"/>
                <a:gd name="T22" fmla="*/ 162 w 293"/>
                <a:gd name="T23" fmla="*/ 314 h 317"/>
                <a:gd name="T24" fmla="*/ 293 w 293"/>
                <a:gd name="T25" fmla="*/ 250 h 317"/>
                <a:gd name="T26" fmla="*/ 293 w 293"/>
                <a:gd name="T27" fmla="*/ 81 h 317"/>
                <a:gd name="T28" fmla="*/ 162 w 293"/>
                <a:gd name="T29" fmla="*/ 145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3" h="317">
                  <a:moveTo>
                    <a:pt x="14" y="64"/>
                  </a:moveTo>
                  <a:lnTo>
                    <a:pt x="143" y="0"/>
                  </a:lnTo>
                  <a:lnTo>
                    <a:pt x="278" y="62"/>
                  </a:lnTo>
                  <a:lnTo>
                    <a:pt x="147" y="124"/>
                  </a:lnTo>
                  <a:lnTo>
                    <a:pt x="14" y="64"/>
                  </a:lnTo>
                  <a:close/>
                  <a:moveTo>
                    <a:pt x="136" y="145"/>
                  </a:moveTo>
                  <a:lnTo>
                    <a:pt x="0" y="83"/>
                  </a:lnTo>
                  <a:lnTo>
                    <a:pt x="0" y="255"/>
                  </a:lnTo>
                  <a:lnTo>
                    <a:pt x="136" y="317"/>
                  </a:lnTo>
                  <a:lnTo>
                    <a:pt x="136" y="145"/>
                  </a:lnTo>
                  <a:close/>
                  <a:moveTo>
                    <a:pt x="162" y="145"/>
                  </a:moveTo>
                  <a:lnTo>
                    <a:pt x="162" y="314"/>
                  </a:lnTo>
                  <a:lnTo>
                    <a:pt x="293" y="250"/>
                  </a:lnTo>
                  <a:lnTo>
                    <a:pt x="293" y="81"/>
                  </a:lnTo>
                  <a:lnTo>
                    <a:pt x="162" y="1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04170" y="4092820"/>
              <a:ext cx="1202329" cy="1292917"/>
            </a:xfrm>
            <a:custGeom>
              <a:avLst/>
              <a:gdLst>
                <a:gd name="T0" fmla="*/ 14 w 292"/>
                <a:gd name="T1" fmla="*/ 62 h 314"/>
                <a:gd name="T2" fmla="*/ 143 w 292"/>
                <a:gd name="T3" fmla="*/ 0 h 314"/>
                <a:gd name="T4" fmla="*/ 278 w 292"/>
                <a:gd name="T5" fmla="*/ 59 h 314"/>
                <a:gd name="T6" fmla="*/ 147 w 292"/>
                <a:gd name="T7" fmla="*/ 123 h 314"/>
                <a:gd name="T8" fmla="*/ 14 w 292"/>
                <a:gd name="T9" fmla="*/ 62 h 314"/>
                <a:gd name="T10" fmla="*/ 135 w 292"/>
                <a:gd name="T11" fmla="*/ 145 h 314"/>
                <a:gd name="T12" fmla="*/ 0 w 292"/>
                <a:gd name="T13" fmla="*/ 83 h 314"/>
                <a:gd name="T14" fmla="*/ 0 w 292"/>
                <a:gd name="T15" fmla="*/ 252 h 314"/>
                <a:gd name="T16" fmla="*/ 135 w 292"/>
                <a:gd name="T17" fmla="*/ 314 h 314"/>
                <a:gd name="T18" fmla="*/ 135 w 292"/>
                <a:gd name="T19" fmla="*/ 145 h 314"/>
                <a:gd name="T20" fmla="*/ 162 w 292"/>
                <a:gd name="T21" fmla="*/ 145 h 314"/>
                <a:gd name="T22" fmla="*/ 162 w 292"/>
                <a:gd name="T23" fmla="*/ 314 h 314"/>
                <a:gd name="T24" fmla="*/ 292 w 292"/>
                <a:gd name="T25" fmla="*/ 250 h 314"/>
                <a:gd name="T26" fmla="*/ 292 w 292"/>
                <a:gd name="T27" fmla="*/ 81 h 314"/>
                <a:gd name="T28" fmla="*/ 162 w 292"/>
                <a:gd name="T29" fmla="*/ 1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2" h="314">
                  <a:moveTo>
                    <a:pt x="14" y="62"/>
                  </a:moveTo>
                  <a:lnTo>
                    <a:pt x="143" y="0"/>
                  </a:lnTo>
                  <a:lnTo>
                    <a:pt x="278" y="59"/>
                  </a:lnTo>
                  <a:lnTo>
                    <a:pt x="147" y="123"/>
                  </a:lnTo>
                  <a:lnTo>
                    <a:pt x="14" y="62"/>
                  </a:lnTo>
                  <a:close/>
                  <a:moveTo>
                    <a:pt x="135" y="145"/>
                  </a:moveTo>
                  <a:lnTo>
                    <a:pt x="0" y="83"/>
                  </a:lnTo>
                  <a:lnTo>
                    <a:pt x="0" y="252"/>
                  </a:lnTo>
                  <a:lnTo>
                    <a:pt x="135" y="314"/>
                  </a:lnTo>
                  <a:lnTo>
                    <a:pt x="135" y="145"/>
                  </a:lnTo>
                  <a:close/>
                  <a:moveTo>
                    <a:pt x="162" y="145"/>
                  </a:moveTo>
                  <a:lnTo>
                    <a:pt x="162" y="314"/>
                  </a:lnTo>
                  <a:lnTo>
                    <a:pt x="292" y="250"/>
                  </a:lnTo>
                  <a:lnTo>
                    <a:pt x="292" y="81"/>
                  </a:lnTo>
                  <a:lnTo>
                    <a:pt x="162" y="1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846497" y="4072232"/>
              <a:ext cx="1202329" cy="1301152"/>
            </a:xfrm>
            <a:custGeom>
              <a:avLst/>
              <a:gdLst>
                <a:gd name="T0" fmla="*/ 14 w 292"/>
                <a:gd name="T1" fmla="*/ 64 h 316"/>
                <a:gd name="T2" fmla="*/ 142 w 292"/>
                <a:gd name="T3" fmla="*/ 0 h 316"/>
                <a:gd name="T4" fmla="*/ 278 w 292"/>
                <a:gd name="T5" fmla="*/ 62 h 316"/>
                <a:gd name="T6" fmla="*/ 150 w 292"/>
                <a:gd name="T7" fmla="*/ 126 h 316"/>
                <a:gd name="T8" fmla="*/ 14 w 292"/>
                <a:gd name="T9" fmla="*/ 64 h 316"/>
                <a:gd name="T10" fmla="*/ 135 w 292"/>
                <a:gd name="T11" fmla="*/ 147 h 316"/>
                <a:gd name="T12" fmla="*/ 0 w 292"/>
                <a:gd name="T13" fmla="*/ 86 h 316"/>
                <a:gd name="T14" fmla="*/ 0 w 292"/>
                <a:gd name="T15" fmla="*/ 255 h 316"/>
                <a:gd name="T16" fmla="*/ 138 w 292"/>
                <a:gd name="T17" fmla="*/ 316 h 316"/>
                <a:gd name="T18" fmla="*/ 135 w 292"/>
                <a:gd name="T19" fmla="*/ 147 h 316"/>
                <a:gd name="T20" fmla="*/ 161 w 292"/>
                <a:gd name="T21" fmla="*/ 147 h 316"/>
                <a:gd name="T22" fmla="*/ 161 w 292"/>
                <a:gd name="T23" fmla="*/ 316 h 316"/>
                <a:gd name="T24" fmla="*/ 292 w 292"/>
                <a:gd name="T25" fmla="*/ 252 h 316"/>
                <a:gd name="T26" fmla="*/ 292 w 292"/>
                <a:gd name="T27" fmla="*/ 83 h 316"/>
                <a:gd name="T28" fmla="*/ 161 w 292"/>
                <a:gd name="T29" fmla="*/ 147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2" h="316">
                  <a:moveTo>
                    <a:pt x="14" y="64"/>
                  </a:moveTo>
                  <a:lnTo>
                    <a:pt x="142" y="0"/>
                  </a:lnTo>
                  <a:lnTo>
                    <a:pt x="278" y="62"/>
                  </a:lnTo>
                  <a:lnTo>
                    <a:pt x="150" y="126"/>
                  </a:lnTo>
                  <a:lnTo>
                    <a:pt x="14" y="64"/>
                  </a:lnTo>
                  <a:close/>
                  <a:moveTo>
                    <a:pt x="135" y="147"/>
                  </a:moveTo>
                  <a:lnTo>
                    <a:pt x="0" y="86"/>
                  </a:lnTo>
                  <a:lnTo>
                    <a:pt x="0" y="255"/>
                  </a:lnTo>
                  <a:lnTo>
                    <a:pt x="138" y="316"/>
                  </a:lnTo>
                  <a:lnTo>
                    <a:pt x="135" y="147"/>
                  </a:lnTo>
                  <a:close/>
                  <a:moveTo>
                    <a:pt x="161" y="147"/>
                  </a:moveTo>
                  <a:lnTo>
                    <a:pt x="161" y="316"/>
                  </a:lnTo>
                  <a:lnTo>
                    <a:pt x="292" y="252"/>
                  </a:lnTo>
                  <a:lnTo>
                    <a:pt x="292" y="83"/>
                  </a:lnTo>
                  <a:lnTo>
                    <a:pt x="161" y="14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92777" y="1856980"/>
              <a:ext cx="1206447" cy="1305270"/>
            </a:xfrm>
            <a:custGeom>
              <a:avLst/>
              <a:gdLst>
                <a:gd name="T0" fmla="*/ 14 w 293"/>
                <a:gd name="T1" fmla="*/ 64 h 317"/>
                <a:gd name="T2" fmla="*/ 143 w 293"/>
                <a:gd name="T3" fmla="*/ 0 h 317"/>
                <a:gd name="T4" fmla="*/ 278 w 293"/>
                <a:gd name="T5" fmla="*/ 60 h 317"/>
                <a:gd name="T6" fmla="*/ 150 w 293"/>
                <a:gd name="T7" fmla="*/ 124 h 317"/>
                <a:gd name="T8" fmla="*/ 14 w 293"/>
                <a:gd name="T9" fmla="*/ 64 h 317"/>
                <a:gd name="T10" fmla="*/ 138 w 293"/>
                <a:gd name="T11" fmla="*/ 145 h 317"/>
                <a:gd name="T12" fmla="*/ 0 w 293"/>
                <a:gd name="T13" fmla="*/ 83 h 317"/>
                <a:gd name="T14" fmla="*/ 0 w 293"/>
                <a:gd name="T15" fmla="*/ 255 h 317"/>
                <a:gd name="T16" fmla="*/ 138 w 293"/>
                <a:gd name="T17" fmla="*/ 317 h 317"/>
                <a:gd name="T18" fmla="*/ 138 w 293"/>
                <a:gd name="T19" fmla="*/ 145 h 317"/>
                <a:gd name="T20" fmla="*/ 162 w 293"/>
                <a:gd name="T21" fmla="*/ 145 h 317"/>
                <a:gd name="T22" fmla="*/ 162 w 293"/>
                <a:gd name="T23" fmla="*/ 314 h 317"/>
                <a:gd name="T24" fmla="*/ 293 w 293"/>
                <a:gd name="T25" fmla="*/ 250 h 317"/>
                <a:gd name="T26" fmla="*/ 293 w 293"/>
                <a:gd name="T27" fmla="*/ 81 h 317"/>
                <a:gd name="T28" fmla="*/ 162 w 293"/>
                <a:gd name="T29" fmla="*/ 145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3" h="317">
                  <a:moveTo>
                    <a:pt x="14" y="64"/>
                  </a:moveTo>
                  <a:lnTo>
                    <a:pt x="143" y="0"/>
                  </a:lnTo>
                  <a:lnTo>
                    <a:pt x="278" y="60"/>
                  </a:lnTo>
                  <a:lnTo>
                    <a:pt x="150" y="124"/>
                  </a:lnTo>
                  <a:lnTo>
                    <a:pt x="14" y="64"/>
                  </a:lnTo>
                  <a:close/>
                  <a:moveTo>
                    <a:pt x="138" y="145"/>
                  </a:moveTo>
                  <a:lnTo>
                    <a:pt x="0" y="83"/>
                  </a:lnTo>
                  <a:lnTo>
                    <a:pt x="0" y="255"/>
                  </a:lnTo>
                  <a:lnTo>
                    <a:pt x="138" y="317"/>
                  </a:lnTo>
                  <a:lnTo>
                    <a:pt x="138" y="145"/>
                  </a:lnTo>
                  <a:close/>
                  <a:moveTo>
                    <a:pt x="162" y="145"/>
                  </a:moveTo>
                  <a:lnTo>
                    <a:pt x="162" y="314"/>
                  </a:lnTo>
                  <a:lnTo>
                    <a:pt x="293" y="250"/>
                  </a:lnTo>
                  <a:lnTo>
                    <a:pt x="293" y="81"/>
                  </a:lnTo>
                  <a:lnTo>
                    <a:pt x="162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16536" y="2985194"/>
              <a:ext cx="1214682" cy="1292917"/>
            </a:xfrm>
            <a:custGeom>
              <a:avLst/>
              <a:gdLst>
                <a:gd name="T0" fmla="*/ 15 w 295"/>
                <a:gd name="T1" fmla="*/ 62 h 314"/>
                <a:gd name="T2" fmla="*/ 145 w 295"/>
                <a:gd name="T3" fmla="*/ 0 h 314"/>
                <a:gd name="T4" fmla="*/ 279 w 295"/>
                <a:gd name="T5" fmla="*/ 59 h 314"/>
                <a:gd name="T6" fmla="*/ 150 w 295"/>
                <a:gd name="T7" fmla="*/ 123 h 314"/>
                <a:gd name="T8" fmla="*/ 15 w 295"/>
                <a:gd name="T9" fmla="*/ 62 h 314"/>
                <a:gd name="T10" fmla="*/ 138 w 295"/>
                <a:gd name="T11" fmla="*/ 145 h 314"/>
                <a:gd name="T12" fmla="*/ 0 w 295"/>
                <a:gd name="T13" fmla="*/ 83 h 314"/>
                <a:gd name="T14" fmla="*/ 0 w 295"/>
                <a:gd name="T15" fmla="*/ 252 h 314"/>
                <a:gd name="T16" fmla="*/ 138 w 295"/>
                <a:gd name="T17" fmla="*/ 314 h 314"/>
                <a:gd name="T18" fmla="*/ 138 w 295"/>
                <a:gd name="T19" fmla="*/ 145 h 314"/>
                <a:gd name="T20" fmla="*/ 162 w 295"/>
                <a:gd name="T21" fmla="*/ 145 h 314"/>
                <a:gd name="T22" fmla="*/ 162 w 295"/>
                <a:gd name="T23" fmla="*/ 314 h 314"/>
                <a:gd name="T24" fmla="*/ 295 w 295"/>
                <a:gd name="T25" fmla="*/ 250 h 314"/>
                <a:gd name="T26" fmla="*/ 295 w 295"/>
                <a:gd name="T27" fmla="*/ 81 h 314"/>
                <a:gd name="T28" fmla="*/ 162 w 295"/>
                <a:gd name="T29" fmla="*/ 1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314">
                  <a:moveTo>
                    <a:pt x="15" y="62"/>
                  </a:moveTo>
                  <a:lnTo>
                    <a:pt x="145" y="0"/>
                  </a:lnTo>
                  <a:lnTo>
                    <a:pt x="279" y="59"/>
                  </a:lnTo>
                  <a:lnTo>
                    <a:pt x="150" y="123"/>
                  </a:lnTo>
                  <a:lnTo>
                    <a:pt x="15" y="62"/>
                  </a:lnTo>
                  <a:close/>
                  <a:moveTo>
                    <a:pt x="138" y="145"/>
                  </a:moveTo>
                  <a:lnTo>
                    <a:pt x="0" y="83"/>
                  </a:lnTo>
                  <a:lnTo>
                    <a:pt x="0" y="252"/>
                  </a:lnTo>
                  <a:lnTo>
                    <a:pt x="138" y="314"/>
                  </a:lnTo>
                  <a:lnTo>
                    <a:pt x="138" y="145"/>
                  </a:lnTo>
                  <a:close/>
                  <a:moveTo>
                    <a:pt x="162" y="145"/>
                  </a:moveTo>
                  <a:lnTo>
                    <a:pt x="162" y="314"/>
                  </a:lnTo>
                  <a:lnTo>
                    <a:pt x="295" y="250"/>
                  </a:lnTo>
                  <a:lnTo>
                    <a:pt x="295" y="81"/>
                  </a:lnTo>
                  <a:lnTo>
                    <a:pt x="162" y="1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58863" y="2964606"/>
              <a:ext cx="1214682" cy="1301152"/>
            </a:xfrm>
            <a:custGeom>
              <a:avLst/>
              <a:gdLst>
                <a:gd name="T0" fmla="*/ 14 w 295"/>
                <a:gd name="T1" fmla="*/ 64 h 316"/>
                <a:gd name="T2" fmla="*/ 145 w 295"/>
                <a:gd name="T3" fmla="*/ 0 h 316"/>
                <a:gd name="T4" fmla="*/ 279 w 295"/>
                <a:gd name="T5" fmla="*/ 62 h 316"/>
                <a:gd name="T6" fmla="*/ 150 w 295"/>
                <a:gd name="T7" fmla="*/ 126 h 316"/>
                <a:gd name="T8" fmla="*/ 14 w 295"/>
                <a:gd name="T9" fmla="*/ 64 h 316"/>
                <a:gd name="T10" fmla="*/ 138 w 295"/>
                <a:gd name="T11" fmla="*/ 148 h 316"/>
                <a:gd name="T12" fmla="*/ 0 w 295"/>
                <a:gd name="T13" fmla="*/ 86 h 316"/>
                <a:gd name="T14" fmla="*/ 0 w 295"/>
                <a:gd name="T15" fmla="*/ 255 h 316"/>
                <a:gd name="T16" fmla="*/ 138 w 295"/>
                <a:gd name="T17" fmla="*/ 316 h 316"/>
                <a:gd name="T18" fmla="*/ 138 w 295"/>
                <a:gd name="T19" fmla="*/ 148 h 316"/>
                <a:gd name="T20" fmla="*/ 162 w 295"/>
                <a:gd name="T21" fmla="*/ 148 h 316"/>
                <a:gd name="T22" fmla="*/ 162 w 295"/>
                <a:gd name="T23" fmla="*/ 316 h 316"/>
                <a:gd name="T24" fmla="*/ 295 w 295"/>
                <a:gd name="T25" fmla="*/ 252 h 316"/>
                <a:gd name="T26" fmla="*/ 295 w 295"/>
                <a:gd name="T27" fmla="*/ 83 h 316"/>
                <a:gd name="T28" fmla="*/ 162 w 295"/>
                <a:gd name="T29" fmla="*/ 148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316">
                  <a:moveTo>
                    <a:pt x="14" y="64"/>
                  </a:moveTo>
                  <a:lnTo>
                    <a:pt x="145" y="0"/>
                  </a:lnTo>
                  <a:lnTo>
                    <a:pt x="279" y="62"/>
                  </a:lnTo>
                  <a:lnTo>
                    <a:pt x="150" y="126"/>
                  </a:lnTo>
                  <a:lnTo>
                    <a:pt x="14" y="64"/>
                  </a:lnTo>
                  <a:close/>
                  <a:moveTo>
                    <a:pt x="138" y="148"/>
                  </a:moveTo>
                  <a:lnTo>
                    <a:pt x="0" y="86"/>
                  </a:lnTo>
                  <a:lnTo>
                    <a:pt x="0" y="255"/>
                  </a:lnTo>
                  <a:lnTo>
                    <a:pt x="138" y="316"/>
                  </a:lnTo>
                  <a:lnTo>
                    <a:pt x="138" y="148"/>
                  </a:lnTo>
                  <a:close/>
                  <a:moveTo>
                    <a:pt x="162" y="148"/>
                  </a:moveTo>
                  <a:lnTo>
                    <a:pt x="162" y="316"/>
                  </a:lnTo>
                  <a:lnTo>
                    <a:pt x="295" y="252"/>
                  </a:lnTo>
                  <a:lnTo>
                    <a:pt x="295" y="83"/>
                  </a:lnTo>
                  <a:lnTo>
                    <a:pt x="162" y="1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6846497" y="2169639"/>
              <a:ext cx="861324" cy="508944"/>
            </a:xfrm>
            <a:prstGeom prst="rightArrow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charset="0"/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 flipH="1">
              <a:off x="3827567" y="3389933"/>
              <a:ext cx="861324" cy="508944"/>
            </a:xfrm>
            <a:prstGeom prst="rightArrow">
              <a:avLst/>
            </a:prstGeom>
            <a:gradFill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latin typeface="Source Sans Pro" charset="0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8188824" y="4523094"/>
              <a:ext cx="861324" cy="508944"/>
            </a:xfrm>
            <a:prstGeom prst="rightArrow">
              <a:avLst/>
            </a:prstGeom>
            <a:gradFill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charset="0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9276193" y="4394966"/>
              <a:ext cx="2073187" cy="765199"/>
              <a:chOff x="762113" y="4680836"/>
              <a:chExt cx="2073187" cy="765199"/>
            </a:xfrm>
          </p:grpSpPr>
          <p:sp>
            <p:nvSpPr>
              <p:cNvPr id="18" name="出自【趣你的PPT】(微信:qunideppt)：最优质的PPT资源库"/>
              <p:cNvSpPr txBox="1"/>
              <p:nvPr/>
            </p:nvSpPr>
            <p:spPr>
              <a:xfrm>
                <a:off x="762113" y="4680836"/>
                <a:ext cx="1295287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单击编辑标题</a:t>
                </a:r>
                <a:endPara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出自【趣你的PPT】(微信:qunideppt)：最优质的PPT资源库"/>
              <p:cNvSpPr txBox="1"/>
              <p:nvPr/>
            </p:nvSpPr>
            <p:spPr>
              <a:xfrm>
                <a:off x="762114" y="5002837"/>
                <a:ext cx="2073186" cy="4431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8048826" y="2041511"/>
              <a:ext cx="2066557" cy="765199"/>
              <a:chOff x="762113" y="4680836"/>
              <a:chExt cx="2066557" cy="765199"/>
            </a:xfrm>
          </p:grpSpPr>
          <p:sp>
            <p:nvSpPr>
              <p:cNvPr id="21" name="出自【趣你的PPT】(微信:qunideppt)：最优质的PPT资源库"/>
              <p:cNvSpPr txBox="1"/>
              <p:nvPr/>
            </p:nvSpPr>
            <p:spPr>
              <a:xfrm>
                <a:off x="762113" y="4680836"/>
                <a:ext cx="1295287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单击编辑标题</a:t>
                </a:r>
                <a:endPara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出自【趣你的PPT】(微信:qunideppt)：最优质的PPT资源库"/>
              <p:cNvSpPr txBox="1"/>
              <p:nvPr/>
            </p:nvSpPr>
            <p:spPr>
              <a:xfrm>
                <a:off x="762113" y="5002837"/>
                <a:ext cx="2066557" cy="4431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</a:p>
            </p:txBody>
          </p:sp>
        </p:grp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2290427" y="3232582"/>
              <a:ext cx="1295287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1539554" y="3554583"/>
              <a:ext cx="2046160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272216" y="259242"/>
            <a:ext cx="3657527" cy="523220"/>
            <a:chOff x="272216" y="259242"/>
            <a:chExt cx="3657527" cy="523220"/>
          </a:xfrm>
        </p:grpSpPr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872599" y="259242"/>
              <a:ext cx="3057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584C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研究方法及过程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72216" y="284669"/>
              <a:ext cx="472368" cy="472367"/>
              <a:chOff x="2890838" y="1998664"/>
              <a:chExt cx="260351" cy="260350"/>
            </a:xfrm>
            <a:solidFill>
              <a:srgbClr val="584C4C"/>
            </a:solidFill>
          </p:grpSpPr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00376" y="1998664"/>
                <a:ext cx="150813" cy="149225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lnTo>
                      <a:pt x="0" y="47"/>
                    </a:lnTo>
                    <a:lnTo>
                      <a:pt x="47" y="94"/>
                    </a:lnTo>
                    <a:lnTo>
                      <a:pt x="95" y="4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90838" y="2097089"/>
                <a:ext cx="158750" cy="16192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3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251" y="1664880"/>
            <a:ext cx="4048095" cy="27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0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5529759" y="3998686"/>
            <a:ext cx="1170122" cy="1698436"/>
            <a:chOff x="8591550" y="2065338"/>
            <a:chExt cx="474663" cy="688975"/>
          </a:xfrm>
          <a:solidFill>
            <a:schemeClr val="bg1"/>
          </a:solidFill>
        </p:grpSpPr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91550" y="2065338"/>
              <a:ext cx="474663" cy="688975"/>
            </a:xfrm>
            <a:custGeom>
              <a:avLst/>
              <a:gdLst>
                <a:gd name="T0" fmla="*/ 2887 w 11063"/>
                <a:gd name="T1" fmla="*/ 9929 h 16058"/>
                <a:gd name="T2" fmla="*/ 2451 w 11063"/>
                <a:gd name="T3" fmla="*/ 9123 h 16058"/>
                <a:gd name="T4" fmla="*/ 1855 w 11063"/>
                <a:gd name="T5" fmla="*/ 8041 h 16058"/>
                <a:gd name="T6" fmla="*/ 1427 w 11063"/>
                <a:gd name="T7" fmla="*/ 7165 h 16058"/>
                <a:gd name="T8" fmla="*/ 1122 w 11063"/>
                <a:gd name="T9" fmla="*/ 6318 h 16058"/>
                <a:gd name="T10" fmla="*/ 1006 w 11063"/>
                <a:gd name="T11" fmla="*/ 5520 h 16058"/>
                <a:gd name="T12" fmla="*/ 1362 w 11063"/>
                <a:gd name="T13" fmla="*/ 3764 h 16058"/>
                <a:gd name="T14" fmla="*/ 2332 w 11063"/>
                <a:gd name="T15" fmla="*/ 2327 h 16058"/>
                <a:gd name="T16" fmla="*/ 3771 w 11063"/>
                <a:gd name="T17" fmla="*/ 1359 h 16058"/>
                <a:gd name="T18" fmla="*/ 5532 w 11063"/>
                <a:gd name="T19" fmla="*/ 1004 h 16058"/>
                <a:gd name="T20" fmla="*/ 7292 w 11063"/>
                <a:gd name="T21" fmla="*/ 1359 h 16058"/>
                <a:gd name="T22" fmla="*/ 8731 w 11063"/>
                <a:gd name="T23" fmla="*/ 2327 h 16058"/>
                <a:gd name="T24" fmla="*/ 9701 w 11063"/>
                <a:gd name="T25" fmla="*/ 3764 h 16058"/>
                <a:gd name="T26" fmla="*/ 10057 w 11063"/>
                <a:gd name="T27" fmla="*/ 5520 h 16058"/>
                <a:gd name="T28" fmla="*/ 9941 w 11063"/>
                <a:gd name="T29" fmla="*/ 6314 h 16058"/>
                <a:gd name="T30" fmla="*/ 9636 w 11063"/>
                <a:gd name="T31" fmla="*/ 7163 h 16058"/>
                <a:gd name="T32" fmla="*/ 9207 w 11063"/>
                <a:gd name="T33" fmla="*/ 8042 h 16058"/>
                <a:gd name="T34" fmla="*/ 8612 w 11063"/>
                <a:gd name="T35" fmla="*/ 9129 h 16058"/>
                <a:gd name="T36" fmla="*/ 8179 w 11063"/>
                <a:gd name="T37" fmla="*/ 9932 h 16058"/>
                <a:gd name="T38" fmla="*/ 5484 w 11063"/>
                <a:gd name="T39" fmla="*/ 15054 h 16058"/>
                <a:gd name="T40" fmla="*/ 5160 w 11063"/>
                <a:gd name="T41" fmla="*/ 15030 h 16058"/>
                <a:gd name="T42" fmla="*/ 4907 w 11063"/>
                <a:gd name="T43" fmla="*/ 14937 h 16058"/>
                <a:gd name="T44" fmla="*/ 4698 w 11063"/>
                <a:gd name="T45" fmla="*/ 14732 h 16058"/>
                <a:gd name="T46" fmla="*/ 6658 w 11063"/>
                <a:gd name="T47" fmla="*/ 14161 h 16058"/>
                <a:gd name="T48" fmla="*/ 6436 w 11063"/>
                <a:gd name="T49" fmla="*/ 14651 h 16058"/>
                <a:gd name="T50" fmla="*/ 6202 w 11063"/>
                <a:gd name="T51" fmla="*/ 14919 h 16058"/>
                <a:gd name="T52" fmla="*/ 5915 w 11063"/>
                <a:gd name="T53" fmla="*/ 15031 h 16058"/>
                <a:gd name="T54" fmla="*/ 5532 w 11063"/>
                <a:gd name="T55" fmla="*/ 15054 h 16058"/>
                <a:gd name="T56" fmla="*/ 3763 w 11063"/>
                <a:gd name="T57" fmla="*/ 12094 h 16058"/>
                <a:gd name="T58" fmla="*/ 3603 w 11063"/>
                <a:gd name="T59" fmla="*/ 11605 h 16058"/>
                <a:gd name="T60" fmla="*/ 7351 w 11063"/>
                <a:gd name="T61" fmla="*/ 11943 h 16058"/>
                <a:gd name="T62" fmla="*/ 4290 w 11063"/>
                <a:gd name="T63" fmla="*/ 13799 h 16058"/>
                <a:gd name="T64" fmla="*/ 4145 w 11063"/>
                <a:gd name="T65" fmla="*/ 13340 h 16058"/>
                <a:gd name="T66" fmla="*/ 7149 w 11063"/>
                <a:gd name="T67" fmla="*/ 12594 h 16058"/>
                <a:gd name="T68" fmla="*/ 7016 w 11063"/>
                <a:gd name="T69" fmla="*/ 13038 h 16058"/>
                <a:gd name="T70" fmla="*/ 6835 w 11063"/>
                <a:gd name="T71" fmla="*/ 13637 h 16058"/>
                <a:gd name="T72" fmla="*/ 3630 w 11063"/>
                <a:gd name="T73" fmla="*/ 335 h 16058"/>
                <a:gd name="T74" fmla="*/ 1812 w 11063"/>
                <a:gd name="T75" fmla="*/ 1434 h 16058"/>
                <a:gd name="T76" fmla="*/ 545 w 11063"/>
                <a:gd name="T77" fmla="*/ 3127 h 16058"/>
                <a:gd name="T78" fmla="*/ 7 w 11063"/>
                <a:gd name="T79" fmla="*/ 5236 h 16058"/>
                <a:gd name="T80" fmla="*/ 234 w 11063"/>
                <a:gd name="T81" fmla="*/ 6861 h 16058"/>
                <a:gd name="T82" fmla="*/ 910 w 11063"/>
                <a:gd name="T83" fmla="*/ 8405 h 16058"/>
                <a:gd name="T84" fmla="*/ 1748 w 11063"/>
                <a:gd name="T85" fmla="*/ 9927 h 16058"/>
                <a:gd name="T86" fmla="*/ 2463 w 11063"/>
                <a:gd name="T87" fmla="*/ 11392 h 16058"/>
                <a:gd name="T88" fmla="*/ 3065 w 11063"/>
                <a:gd name="T89" fmla="*/ 13245 h 16058"/>
                <a:gd name="T90" fmla="*/ 3552 w 11063"/>
                <a:gd name="T91" fmla="*/ 14718 h 16058"/>
                <a:gd name="T92" fmla="*/ 4207 w 11063"/>
                <a:gd name="T93" fmla="*/ 15672 h 16058"/>
                <a:gd name="T94" fmla="*/ 5340 w 11063"/>
                <a:gd name="T95" fmla="*/ 16053 h 16058"/>
                <a:gd name="T96" fmla="*/ 6643 w 11063"/>
                <a:gd name="T97" fmla="*/ 15823 h 16058"/>
                <a:gd name="T98" fmla="*/ 7387 w 11063"/>
                <a:gd name="T99" fmla="*/ 15011 h 16058"/>
                <a:gd name="T100" fmla="*/ 7880 w 11063"/>
                <a:gd name="T101" fmla="*/ 13666 h 16058"/>
                <a:gd name="T102" fmla="*/ 8442 w 11063"/>
                <a:gd name="T103" fmla="*/ 11841 h 16058"/>
                <a:gd name="T104" fmla="*/ 9115 w 11063"/>
                <a:gd name="T105" fmla="*/ 10307 h 16058"/>
                <a:gd name="T106" fmla="*/ 9949 w 11063"/>
                <a:gd name="T107" fmla="*/ 8788 h 16058"/>
                <a:gd name="T108" fmla="*/ 10691 w 11063"/>
                <a:gd name="T109" fmla="*/ 7241 h 16058"/>
                <a:gd name="T110" fmla="*/ 11058 w 11063"/>
                <a:gd name="T111" fmla="*/ 5709 h 16058"/>
                <a:gd name="T112" fmla="*/ 10727 w 11063"/>
                <a:gd name="T113" fmla="*/ 3622 h 16058"/>
                <a:gd name="T114" fmla="*/ 9626 w 11063"/>
                <a:gd name="T115" fmla="*/ 1809 h 16058"/>
                <a:gd name="T116" fmla="*/ 7929 w 11063"/>
                <a:gd name="T117" fmla="*/ 544 h 16058"/>
                <a:gd name="T118" fmla="*/ 5816 w 11063"/>
                <a:gd name="T119" fmla="*/ 7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63" h="16058">
                  <a:moveTo>
                    <a:pt x="7881" y="10538"/>
                  </a:moveTo>
                  <a:lnTo>
                    <a:pt x="3187" y="10538"/>
                  </a:lnTo>
                  <a:lnTo>
                    <a:pt x="3140" y="10437"/>
                  </a:lnTo>
                  <a:lnTo>
                    <a:pt x="3092" y="10335"/>
                  </a:lnTo>
                  <a:lnTo>
                    <a:pt x="3041" y="10234"/>
                  </a:lnTo>
                  <a:lnTo>
                    <a:pt x="2991" y="10132"/>
                  </a:lnTo>
                  <a:lnTo>
                    <a:pt x="2940" y="10030"/>
                  </a:lnTo>
                  <a:lnTo>
                    <a:pt x="2887" y="9929"/>
                  </a:lnTo>
                  <a:lnTo>
                    <a:pt x="2835" y="9827"/>
                  </a:lnTo>
                  <a:lnTo>
                    <a:pt x="2781" y="9727"/>
                  </a:lnTo>
                  <a:lnTo>
                    <a:pt x="2728" y="9626"/>
                  </a:lnTo>
                  <a:lnTo>
                    <a:pt x="2672" y="9524"/>
                  </a:lnTo>
                  <a:lnTo>
                    <a:pt x="2618" y="9424"/>
                  </a:lnTo>
                  <a:lnTo>
                    <a:pt x="2563" y="9324"/>
                  </a:lnTo>
                  <a:lnTo>
                    <a:pt x="2507" y="9223"/>
                  </a:lnTo>
                  <a:lnTo>
                    <a:pt x="2451" y="9123"/>
                  </a:lnTo>
                  <a:lnTo>
                    <a:pt x="2396" y="9024"/>
                  </a:lnTo>
                  <a:lnTo>
                    <a:pt x="2340" y="8924"/>
                  </a:lnTo>
                  <a:lnTo>
                    <a:pt x="2217" y="8703"/>
                  </a:lnTo>
                  <a:lnTo>
                    <a:pt x="2094" y="8483"/>
                  </a:lnTo>
                  <a:lnTo>
                    <a:pt x="2034" y="8372"/>
                  </a:lnTo>
                  <a:lnTo>
                    <a:pt x="1973" y="8262"/>
                  </a:lnTo>
                  <a:lnTo>
                    <a:pt x="1914" y="8151"/>
                  </a:lnTo>
                  <a:lnTo>
                    <a:pt x="1855" y="8041"/>
                  </a:lnTo>
                  <a:lnTo>
                    <a:pt x="1796" y="7931"/>
                  </a:lnTo>
                  <a:lnTo>
                    <a:pt x="1740" y="7820"/>
                  </a:lnTo>
                  <a:lnTo>
                    <a:pt x="1684" y="7711"/>
                  </a:lnTo>
                  <a:lnTo>
                    <a:pt x="1629" y="7600"/>
                  </a:lnTo>
                  <a:lnTo>
                    <a:pt x="1576" y="7491"/>
                  </a:lnTo>
                  <a:lnTo>
                    <a:pt x="1525" y="7383"/>
                  </a:lnTo>
                  <a:lnTo>
                    <a:pt x="1475" y="7273"/>
                  </a:lnTo>
                  <a:lnTo>
                    <a:pt x="1427" y="7165"/>
                  </a:lnTo>
                  <a:lnTo>
                    <a:pt x="1381" y="7057"/>
                  </a:lnTo>
                  <a:lnTo>
                    <a:pt x="1337" y="6950"/>
                  </a:lnTo>
                  <a:lnTo>
                    <a:pt x="1294" y="6843"/>
                  </a:lnTo>
                  <a:lnTo>
                    <a:pt x="1255" y="6736"/>
                  </a:lnTo>
                  <a:lnTo>
                    <a:pt x="1218" y="6631"/>
                  </a:lnTo>
                  <a:lnTo>
                    <a:pt x="1183" y="6526"/>
                  </a:lnTo>
                  <a:lnTo>
                    <a:pt x="1151" y="6421"/>
                  </a:lnTo>
                  <a:lnTo>
                    <a:pt x="1122" y="6318"/>
                  </a:lnTo>
                  <a:lnTo>
                    <a:pt x="1095" y="6214"/>
                  </a:lnTo>
                  <a:lnTo>
                    <a:pt x="1072" y="6112"/>
                  </a:lnTo>
                  <a:lnTo>
                    <a:pt x="1053" y="6012"/>
                  </a:lnTo>
                  <a:lnTo>
                    <a:pt x="1036" y="5911"/>
                  </a:lnTo>
                  <a:lnTo>
                    <a:pt x="1023" y="5812"/>
                  </a:lnTo>
                  <a:lnTo>
                    <a:pt x="1014" y="5714"/>
                  </a:lnTo>
                  <a:lnTo>
                    <a:pt x="1008" y="5616"/>
                  </a:lnTo>
                  <a:lnTo>
                    <a:pt x="1006" y="5520"/>
                  </a:lnTo>
                  <a:lnTo>
                    <a:pt x="1012" y="5288"/>
                  </a:lnTo>
                  <a:lnTo>
                    <a:pt x="1029" y="5059"/>
                  </a:lnTo>
                  <a:lnTo>
                    <a:pt x="1058" y="4833"/>
                  </a:lnTo>
                  <a:lnTo>
                    <a:pt x="1098" y="4611"/>
                  </a:lnTo>
                  <a:lnTo>
                    <a:pt x="1149" y="4393"/>
                  </a:lnTo>
                  <a:lnTo>
                    <a:pt x="1210" y="4178"/>
                  </a:lnTo>
                  <a:lnTo>
                    <a:pt x="1280" y="3968"/>
                  </a:lnTo>
                  <a:lnTo>
                    <a:pt x="1362" y="3764"/>
                  </a:lnTo>
                  <a:lnTo>
                    <a:pt x="1452" y="3564"/>
                  </a:lnTo>
                  <a:lnTo>
                    <a:pt x="1553" y="3369"/>
                  </a:lnTo>
                  <a:lnTo>
                    <a:pt x="1661" y="3179"/>
                  </a:lnTo>
                  <a:lnTo>
                    <a:pt x="1779" y="2997"/>
                  </a:lnTo>
                  <a:lnTo>
                    <a:pt x="1906" y="2819"/>
                  </a:lnTo>
                  <a:lnTo>
                    <a:pt x="2041" y="2649"/>
                  </a:lnTo>
                  <a:lnTo>
                    <a:pt x="2182" y="2485"/>
                  </a:lnTo>
                  <a:lnTo>
                    <a:pt x="2332" y="2327"/>
                  </a:lnTo>
                  <a:lnTo>
                    <a:pt x="2490" y="2178"/>
                  </a:lnTo>
                  <a:lnTo>
                    <a:pt x="2654" y="2036"/>
                  </a:lnTo>
                  <a:lnTo>
                    <a:pt x="2825" y="1902"/>
                  </a:lnTo>
                  <a:lnTo>
                    <a:pt x="3003" y="1776"/>
                  </a:lnTo>
                  <a:lnTo>
                    <a:pt x="3186" y="1658"/>
                  </a:lnTo>
                  <a:lnTo>
                    <a:pt x="3376" y="1550"/>
                  </a:lnTo>
                  <a:lnTo>
                    <a:pt x="3571" y="1449"/>
                  </a:lnTo>
                  <a:lnTo>
                    <a:pt x="3771" y="1359"/>
                  </a:lnTo>
                  <a:lnTo>
                    <a:pt x="3977" y="1279"/>
                  </a:lnTo>
                  <a:lnTo>
                    <a:pt x="4187" y="1207"/>
                  </a:lnTo>
                  <a:lnTo>
                    <a:pt x="4402" y="1146"/>
                  </a:lnTo>
                  <a:lnTo>
                    <a:pt x="4620" y="1096"/>
                  </a:lnTo>
                  <a:lnTo>
                    <a:pt x="4843" y="1056"/>
                  </a:lnTo>
                  <a:lnTo>
                    <a:pt x="5069" y="1027"/>
                  </a:lnTo>
                  <a:lnTo>
                    <a:pt x="5299" y="1010"/>
                  </a:lnTo>
                  <a:lnTo>
                    <a:pt x="5532" y="1004"/>
                  </a:lnTo>
                  <a:lnTo>
                    <a:pt x="5764" y="1010"/>
                  </a:lnTo>
                  <a:lnTo>
                    <a:pt x="5993" y="1027"/>
                  </a:lnTo>
                  <a:lnTo>
                    <a:pt x="6219" y="1056"/>
                  </a:lnTo>
                  <a:lnTo>
                    <a:pt x="6443" y="1096"/>
                  </a:lnTo>
                  <a:lnTo>
                    <a:pt x="6661" y="1146"/>
                  </a:lnTo>
                  <a:lnTo>
                    <a:pt x="6876" y="1207"/>
                  </a:lnTo>
                  <a:lnTo>
                    <a:pt x="7086" y="1279"/>
                  </a:lnTo>
                  <a:lnTo>
                    <a:pt x="7292" y="1359"/>
                  </a:lnTo>
                  <a:lnTo>
                    <a:pt x="7492" y="1449"/>
                  </a:lnTo>
                  <a:lnTo>
                    <a:pt x="7687" y="1550"/>
                  </a:lnTo>
                  <a:lnTo>
                    <a:pt x="7877" y="1658"/>
                  </a:lnTo>
                  <a:lnTo>
                    <a:pt x="8060" y="1776"/>
                  </a:lnTo>
                  <a:lnTo>
                    <a:pt x="8238" y="1902"/>
                  </a:lnTo>
                  <a:lnTo>
                    <a:pt x="8409" y="2036"/>
                  </a:lnTo>
                  <a:lnTo>
                    <a:pt x="8573" y="2178"/>
                  </a:lnTo>
                  <a:lnTo>
                    <a:pt x="8731" y="2327"/>
                  </a:lnTo>
                  <a:lnTo>
                    <a:pt x="8881" y="2485"/>
                  </a:lnTo>
                  <a:lnTo>
                    <a:pt x="9022" y="2649"/>
                  </a:lnTo>
                  <a:lnTo>
                    <a:pt x="9157" y="2819"/>
                  </a:lnTo>
                  <a:lnTo>
                    <a:pt x="9283" y="2997"/>
                  </a:lnTo>
                  <a:lnTo>
                    <a:pt x="9402" y="3179"/>
                  </a:lnTo>
                  <a:lnTo>
                    <a:pt x="9510" y="3369"/>
                  </a:lnTo>
                  <a:lnTo>
                    <a:pt x="9611" y="3564"/>
                  </a:lnTo>
                  <a:lnTo>
                    <a:pt x="9701" y="3764"/>
                  </a:lnTo>
                  <a:lnTo>
                    <a:pt x="9783" y="3968"/>
                  </a:lnTo>
                  <a:lnTo>
                    <a:pt x="9853" y="4178"/>
                  </a:lnTo>
                  <a:lnTo>
                    <a:pt x="9914" y="4393"/>
                  </a:lnTo>
                  <a:lnTo>
                    <a:pt x="9965" y="4611"/>
                  </a:lnTo>
                  <a:lnTo>
                    <a:pt x="10005" y="4833"/>
                  </a:lnTo>
                  <a:lnTo>
                    <a:pt x="10034" y="5059"/>
                  </a:lnTo>
                  <a:lnTo>
                    <a:pt x="10051" y="5288"/>
                  </a:lnTo>
                  <a:lnTo>
                    <a:pt x="10057" y="5520"/>
                  </a:lnTo>
                  <a:lnTo>
                    <a:pt x="10055" y="5615"/>
                  </a:lnTo>
                  <a:lnTo>
                    <a:pt x="10049" y="5713"/>
                  </a:lnTo>
                  <a:lnTo>
                    <a:pt x="10040" y="5810"/>
                  </a:lnTo>
                  <a:lnTo>
                    <a:pt x="10027" y="5908"/>
                  </a:lnTo>
                  <a:lnTo>
                    <a:pt x="10010" y="6009"/>
                  </a:lnTo>
                  <a:lnTo>
                    <a:pt x="9990" y="6110"/>
                  </a:lnTo>
                  <a:lnTo>
                    <a:pt x="9967" y="6211"/>
                  </a:lnTo>
                  <a:lnTo>
                    <a:pt x="9941" y="6314"/>
                  </a:lnTo>
                  <a:lnTo>
                    <a:pt x="9911" y="6418"/>
                  </a:lnTo>
                  <a:lnTo>
                    <a:pt x="9880" y="6523"/>
                  </a:lnTo>
                  <a:lnTo>
                    <a:pt x="9845" y="6627"/>
                  </a:lnTo>
                  <a:lnTo>
                    <a:pt x="9808" y="6733"/>
                  </a:lnTo>
                  <a:lnTo>
                    <a:pt x="9769" y="6840"/>
                  </a:lnTo>
                  <a:lnTo>
                    <a:pt x="9726" y="6947"/>
                  </a:lnTo>
                  <a:lnTo>
                    <a:pt x="9682" y="7054"/>
                  </a:lnTo>
                  <a:lnTo>
                    <a:pt x="9636" y="7163"/>
                  </a:lnTo>
                  <a:lnTo>
                    <a:pt x="9588" y="7271"/>
                  </a:lnTo>
                  <a:lnTo>
                    <a:pt x="9538" y="7381"/>
                  </a:lnTo>
                  <a:lnTo>
                    <a:pt x="9486" y="7490"/>
                  </a:lnTo>
                  <a:lnTo>
                    <a:pt x="9433" y="7599"/>
                  </a:lnTo>
                  <a:lnTo>
                    <a:pt x="9378" y="7710"/>
                  </a:lnTo>
                  <a:lnTo>
                    <a:pt x="9323" y="7820"/>
                  </a:lnTo>
                  <a:lnTo>
                    <a:pt x="9266" y="7932"/>
                  </a:lnTo>
                  <a:lnTo>
                    <a:pt x="9207" y="8042"/>
                  </a:lnTo>
                  <a:lnTo>
                    <a:pt x="9149" y="8153"/>
                  </a:lnTo>
                  <a:lnTo>
                    <a:pt x="9089" y="8264"/>
                  </a:lnTo>
                  <a:lnTo>
                    <a:pt x="9028" y="8375"/>
                  </a:lnTo>
                  <a:lnTo>
                    <a:pt x="8968" y="8487"/>
                  </a:lnTo>
                  <a:lnTo>
                    <a:pt x="8845" y="8708"/>
                  </a:lnTo>
                  <a:lnTo>
                    <a:pt x="8722" y="8930"/>
                  </a:lnTo>
                  <a:lnTo>
                    <a:pt x="8667" y="9029"/>
                  </a:lnTo>
                  <a:lnTo>
                    <a:pt x="8612" y="9129"/>
                  </a:lnTo>
                  <a:lnTo>
                    <a:pt x="8557" y="9228"/>
                  </a:lnTo>
                  <a:lnTo>
                    <a:pt x="8501" y="9329"/>
                  </a:lnTo>
                  <a:lnTo>
                    <a:pt x="8447" y="9429"/>
                  </a:lnTo>
                  <a:lnTo>
                    <a:pt x="8392" y="9529"/>
                  </a:lnTo>
                  <a:lnTo>
                    <a:pt x="8338" y="9630"/>
                  </a:lnTo>
                  <a:lnTo>
                    <a:pt x="8284" y="9730"/>
                  </a:lnTo>
                  <a:lnTo>
                    <a:pt x="8231" y="9831"/>
                  </a:lnTo>
                  <a:lnTo>
                    <a:pt x="8179" y="9932"/>
                  </a:lnTo>
                  <a:lnTo>
                    <a:pt x="8127" y="10033"/>
                  </a:lnTo>
                  <a:lnTo>
                    <a:pt x="8076" y="10134"/>
                  </a:lnTo>
                  <a:lnTo>
                    <a:pt x="8026" y="10235"/>
                  </a:lnTo>
                  <a:lnTo>
                    <a:pt x="7976" y="10336"/>
                  </a:lnTo>
                  <a:lnTo>
                    <a:pt x="7928" y="10437"/>
                  </a:lnTo>
                  <a:lnTo>
                    <a:pt x="7881" y="10538"/>
                  </a:lnTo>
                  <a:close/>
                  <a:moveTo>
                    <a:pt x="5532" y="15054"/>
                  </a:moveTo>
                  <a:lnTo>
                    <a:pt x="5484" y="15054"/>
                  </a:lnTo>
                  <a:lnTo>
                    <a:pt x="5439" y="15053"/>
                  </a:lnTo>
                  <a:lnTo>
                    <a:pt x="5395" y="15052"/>
                  </a:lnTo>
                  <a:lnTo>
                    <a:pt x="5352" y="15050"/>
                  </a:lnTo>
                  <a:lnTo>
                    <a:pt x="5311" y="15048"/>
                  </a:lnTo>
                  <a:lnTo>
                    <a:pt x="5272" y="15045"/>
                  </a:lnTo>
                  <a:lnTo>
                    <a:pt x="5234" y="15041"/>
                  </a:lnTo>
                  <a:lnTo>
                    <a:pt x="5197" y="15036"/>
                  </a:lnTo>
                  <a:lnTo>
                    <a:pt x="5160" y="15030"/>
                  </a:lnTo>
                  <a:lnTo>
                    <a:pt x="5125" y="15023"/>
                  </a:lnTo>
                  <a:lnTo>
                    <a:pt x="5091" y="15015"/>
                  </a:lnTo>
                  <a:lnTo>
                    <a:pt x="5059" y="15006"/>
                  </a:lnTo>
                  <a:lnTo>
                    <a:pt x="5027" y="14995"/>
                  </a:lnTo>
                  <a:lnTo>
                    <a:pt x="4995" y="14983"/>
                  </a:lnTo>
                  <a:lnTo>
                    <a:pt x="4965" y="14969"/>
                  </a:lnTo>
                  <a:lnTo>
                    <a:pt x="4936" y="14954"/>
                  </a:lnTo>
                  <a:lnTo>
                    <a:pt x="4907" y="14937"/>
                  </a:lnTo>
                  <a:lnTo>
                    <a:pt x="4880" y="14919"/>
                  </a:lnTo>
                  <a:lnTo>
                    <a:pt x="4852" y="14898"/>
                  </a:lnTo>
                  <a:lnTo>
                    <a:pt x="4825" y="14876"/>
                  </a:lnTo>
                  <a:lnTo>
                    <a:pt x="4799" y="14852"/>
                  </a:lnTo>
                  <a:lnTo>
                    <a:pt x="4773" y="14825"/>
                  </a:lnTo>
                  <a:lnTo>
                    <a:pt x="4748" y="14796"/>
                  </a:lnTo>
                  <a:lnTo>
                    <a:pt x="4723" y="14765"/>
                  </a:lnTo>
                  <a:lnTo>
                    <a:pt x="4698" y="14732"/>
                  </a:lnTo>
                  <a:lnTo>
                    <a:pt x="4673" y="14696"/>
                  </a:lnTo>
                  <a:lnTo>
                    <a:pt x="4648" y="14658"/>
                  </a:lnTo>
                  <a:lnTo>
                    <a:pt x="4624" y="14618"/>
                  </a:lnTo>
                  <a:lnTo>
                    <a:pt x="4600" y="14574"/>
                  </a:lnTo>
                  <a:lnTo>
                    <a:pt x="4576" y="14527"/>
                  </a:lnTo>
                  <a:lnTo>
                    <a:pt x="4552" y="14479"/>
                  </a:lnTo>
                  <a:lnTo>
                    <a:pt x="4527" y="14427"/>
                  </a:lnTo>
                  <a:lnTo>
                    <a:pt x="6658" y="14161"/>
                  </a:lnTo>
                  <a:lnTo>
                    <a:pt x="6630" y="14236"/>
                  </a:lnTo>
                  <a:lnTo>
                    <a:pt x="6602" y="14308"/>
                  </a:lnTo>
                  <a:lnTo>
                    <a:pt x="6573" y="14375"/>
                  </a:lnTo>
                  <a:lnTo>
                    <a:pt x="6546" y="14438"/>
                  </a:lnTo>
                  <a:lnTo>
                    <a:pt x="6518" y="14496"/>
                  </a:lnTo>
                  <a:lnTo>
                    <a:pt x="6491" y="14552"/>
                  </a:lnTo>
                  <a:lnTo>
                    <a:pt x="6464" y="14603"/>
                  </a:lnTo>
                  <a:lnTo>
                    <a:pt x="6436" y="14651"/>
                  </a:lnTo>
                  <a:lnTo>
                    <a:pt x="6408" y="14695"/>
                  </a:lnTo>
                  <a:lnTo>
                    <a:pt x="6380" y="14736"/>
                  </a:lnTo>
                  <a:lnTo>
                    <a:pt x="6352" y="14773"/>
                  </a:lnTo>
                  <a:lnTo>
                    <a:pt x="6323" y="14808"/>
                  </a:lnTo>
                  <a:lnTo>
                    <a:pt x="6294" y="14841"/>
                  </a:lnTo>
                  <a:lnTo>
                    <a:pt x="6264" y="14869"/>
                  </a:lnTo>
                  <a:lnTo>
                    <a:pt x="6233" y="14895"/>
                  </a:lnTo>
                  <a:lnTo>
                    <a:pt x="6202" y="14919"/>
                  </a:lnTo>
                  <a:lnTo>
                    <a:pt x="6170" y="14940"/>
                  </a:lnTo>
                  <a:lnTo>
                    <a:pt x="6137" y="14959"/>
                  </a:lnTo>
                  <a:lnTo>
                    <a:pt x="6103" y="14976"/>
                  </a:lnTo>
                  <a:lnTo>
                    <a:pt x="6068" y="14990"/>
                  </a:lnTo>
                  <a:lnTo>
                    <a:pt x="6031" y="15003"/>
                  </a:lnTo>
                  <a:lnTo>
                    <a:pt x="5994" y="15014"/>
                  </a:lnTo>
                  <a:lnTo>
                    <a:pt x="5955" y="15023"/>
                  </a:lnTo>
                  <a:lnTo>
                    <a:pt x="5915" y="15031"/>
                  </a:lnTo>
                  <a:lnTo>
                    <a:pt x="5873" y="15038"/>
                  </a:lnTo>
                  <a:lnTo>
                    <a:pt x="5829" y="15043"/>
                  </a:lnTo>
                  <a:lnTo>
                    <a:pt x="5785" y="15047"/>
                  </a:lnTo>
                  <a:lnTo>
                    <a:pt x="5738" y="15050"/>
                  </a:lnTo>
                  <a:lnTo>
                    <a:pt x="5689" y="15052"/>
                  </a:lnTo>
                  <a:lnTo>
                    <a:pt x="5638" y="15053"/>
                  </a:lnTo>
                  <a:lnTo>
                    <a:pt x="5586" y="15054"/>
                  </a:lnTo>
                  <a:lnTo>
                    <a:pt x="5532" y="15054"/>
                  </a:lnTo>
                  <a:close/>
                  <a:moveTo>
                    <a:pt x="3890" y="12499"/>
                  </a:moveTo>
                  <a:lnTo>
                    <a:pt x="3873" y="12442"/>
                  </a:lnTo>
                  <a:lnTo>
                    <a:pt x="3855" y="12386"/>
                  </a:lnTo>
                  <a:lnTo>
                    <a:pt x="3838" y="12328"/>
                  </a:lnTo>
                  <a:lnTo>
                    <a:pt x="3820" y="12269"/>
                  </a:lnTo>
                  <a:lnTo>
                    <a:pt x="3802" y="12211"/>
                  </a:lnTo>
                  <a:lnTo>
                    <a:pt x="3783" y="12153"/>
                  </a:lnTo>
                  <a:lnTo>
                    <a:pt x="3763" y="12094"/>
                  </a:lnTo>
                  <a:lnTo>
                    <a:pt x="3744" y="12033"/>
                  </a:lnTo>
                  <a:lnTo>
                    <a:pt x="3725" y="11974"/>
                  </a:lnTo>
                  <a:lnTo>
                    <a:pt x="3705" y="11913"/>
                  </a:lnTo>
                  <a:lnTo>
                    <a:pt x="3685" y="11853"/>
                  </a:lnTo>
                  <a:lnTo>
                    <a:pt x="3665" y="11792"/>
                  </a:lnTo>
                  <a:lnTo>
                    <a:pt x="3645" y="11729"/>
                  </a:lnTo>
                  <a:lnTo>
                    <a:pt x="3624" y="11667"/>
                  </a:lnTo>
                  <a:lnTo>
                    <a:pt x="3603" y="11605"/>
                  </a:lnTo>
                  <a:lnTo>
                    <a:pt x="3581" y="11542"/>
                  </a:lnTo>
                  <a:lnTo>
                    <a:pt x="7487" y="11542"/>
                  </a:lnTo>
                  <a:lnTo>
                    <a:pt x="7464" y="11609"/>
                  </a:lnTo>
                  <a:lnTo>
                    <a:pt x="7440" y="11677"/>
                  </a:lnTo>
                  <a:lnTo>
                    <a:pt x="7417" y="11744"/>
                  </a:lnTo>
                  <a:lnTo>
                    <a:pt x="7395" y="11811"/>
                  </a:lnTo>
                  <a:lnTo>
                    <a:pt x="7373" y="11878"/>
                  </a:lnTo>
                  <a:lnTo>
                    <a:pt x="7351" y="11943"/>
                  </a:lnTo>
                  <a:lnTo>
                    <a:pt x="7330" y="12008"/>
                  </a:lnTo>
                  <a:lnTo>
                    <a:pt x="7309" y="12074"/>
                  </a:lnTo>
                  <a:lnTo>
                    <a:pt x="3890" y="12499"/>
                  </a:lnTo>
                  <a:close/>
                  <a:moveTo>
                    <a:pt x="6835" y="13637"/>
                  </a:moveTo>
                  <a:lnTo>
                    <a:pt x="4342" y="13948"/>
                  </a:lnTo>
                  <a:lnTo>
                    <a:pt x="4325" y="13899"/>
                  </a:lnTo>
                  <a:lnTo>
                    <a:pt x="4309" y="13850"/>
                  </a:lnTo>
                  <a:lnTo>
                    <a:pt x="4290" y="13799"/>
                  </a:lnTo>
                  <a:lnTo>
                    <a:pt x="4273" y="13747"/>
                  </a:lnTo>
                  <a:lnTo>
                    <a:pt x="4256" y="13693"/>
                  </a:lnTo>
                  <a:lnTo>
                    <a:pt x="4238" y="13638"/>
                  </a:lnTo>
                  <a:lnTo>
                    <a:pt x="4220" y="13582"/>
                  </a:lnTo>
                  <a:lnTo>
                    <a:pt x="4202" y="13524"/>
                  </a:lnTo>
                  <a:lnTo>
                    <a:pt x="4183" y="13465"/>
                  </a:lnTo>
                  <a:lnTo>
                    <a:pt x="4164" y="13403"/>
                  </a:lnTo>
                  <a:lnTo>
                    <a:pt x="4145" y="13340"/>
                  </a:lnTo>
                  <a:lnTo>
                    <a:pt x="4124" y="13276"/>
                  </a:lnTo>
                  <a:lnTo>
                    <a:pt x="4104" y="13210"/>
                  </a:lnTo>
                  <a:lnTo>
                    <a:pt x="4083" y="13141"/>
                  </a:lnTo>
                  <a:lnTo>
                    <a:pt x="4062" y="13070"/>
                  </a:lnTo>
                  <a:lnTo>
                    <a:pt x="4041" y="12998"/>
                  </a:lnTo>
                  <a:lnTo>
                    <a:pt x="4038" y="12990"/>
                  </a:lnTo>
                  <a:lnTo>
                    <a:pt x="4036" y="12983"/>
                  </a:lnTo>
                  <a:lnTo>
                    <a:pt x="7149" y="12594"/>
                  </a:lnTo>
                  <a:lnTo>
                    <a:pt x="7132" y="12651"/>
                  </a:lnTo>
                  <a:lnTo>
                    <a:pt x="7116" y="12707"/>
                  </a:lnTo>
                  <a:lnTo>
                    <a:pt x="7098" y="12763"/>
                  </a:lnTo>
                  <a:lnTo>
                    <a:pt x="7081" y="12819"/>
                  </a:lnTo>
                  <a:lnTo>
                    <a:pt x="7064" y="12876"/>
                  </a:lnTo>
                  <a:lnTo>
                    <a:pt x="7047" y="12931"/>
                  </a:lnTo>
                  <a:lnTo>
                    <a:pt x="7031" y="12985"/>
                  </a:lnTo>
                  <a:lnTo>
                    <a:pt x="7016" y="13038"/>
                  </a:lnTo>
                  <a:lnTo>
                    <a:pt x="6992" y="13121"/>
                  </a:lnTo>
                  <a:lnTo>
                    <a:pt x="6968" y="13202"/>
                  </a:lnTo>
                  <a:lnTo>
                    <a:pt x="6945" y="13280"/>
                  </a:lnTo>
                  <a:lnTo>
                    <a:pt x="6921" y="13355"/>
                  </a:lnTo>
                  <a:lnTo>
                    <a:pt x="6899" y="13429"/>
                  </a:lnTo>
                  <a:lnTo>
                    <a:pt x="6878" y="13500"/>
                  </a:lnTo>
                  <a:lnTo>
                    <a:pt x="6856" y="13570"/>
                  </a:lnTo>
                  <a:lnTo>
                    <a:pt x="6835" y="13637"/>
                  </a:lnTo>
                  <a:close/>
                  <a:moveTo>
                    <a:pt x="5532" y="0"/>
                  </a:moveTo>
                  <a:lnTo>
                    <a:pt x="5247" y="7"/>
                  </a:lnTo>
                  <a:lnTo>
                    <a:pt x="4966" y="28"/>
                  </a:lnTo>
                  <a:lnTo>
                    <a:pt x="4689" y="63"/>
                  </a:lnTo>
                  <a:lnTo>
                    <a:pt x="4417" y="112"/>
                  </a:lnTo>
                  <a:lnTo>
                    <a:pt x="4149" y="174"/>
                  </a:lnTo>
                  <a:lnTo>
                    <a:pt x="3886" y="248"/>
                  </a:lnTo>
                  <a:lnTo>
                    <a:pt x="3630" y="335"/>
                  </a:lnTo>
                  <a:lnTo>
                    <a:pt x="3378" y="434"/>
                  </a:lnTo>
                  <a:lnTo>
                    <a:pt x="3133" y="544"/>
                  </a:lnTo>
                  <a:lnTo>
                    <a:pt x="2894" y="666"/>
                  </a:lnTo>
                  <a:lnTo>
                    <a:pt x="2663" y="799"/>
                  </a:lnTo>
                  <a:lnTo>
                    <a:pt x="2439" y="942"/>
                  </a:lnTo>
                  <a:lnTo>
                    <a:pt x="2222" y="1097"/>
                  </a:lnTo>
                  <a:lnTo>
                    <a:pt x="2013" y="1261"/>
                  </a:lnTo>
                  <a:lnTo>
                    <a:pt x="1812" y="1434"/>
                  </a:lnTo>
                  <a:lnTo>
                    <a:pt x="1620" y="1617"/>
                  </a:lnTo>
                  <a:lnTo>
                    <a:pt x="1437" y="1809"/>
                  </a:lnTo>
                  <a:lnTo>
                    <a:pt x="1263" y="2009"/>
                  </a:lnTo>
                  <a:lnTo>
                    <a:pt x="1099" y="2217"/>
                  </a:lnTo>
                  <a:lnTo>
                    <a:pt x="944" y="2434"/>
                  </a:lnTo>
                  <a:lnTo>
                    <a:pt x="801" y="2658"/>
                  </a:lnTo>
                  <a:lnTo>
                    <a:pt x="668" y="2888"/>
                  </a:lnTo>
                  <a:lnTo>
                    <a:pt x="545" y="3127"/>
                  </a:lnTo>
                  <a:lnTo>
                    <a:pt x="434" y="3371"/>
                  </a:lnTo>
                  <a:lnTo>
                    <a:pt x="336" y="3622"/>
                  </a:lnTo>
                  <a:lnTo>
                    <a:pt x="248" y="3879"/>
                  </a:lnTo>
                  <a:lnTo>
                    <a:pt x="174" y="4141"/>
                  </a:lnTo>
                  <a:lnTo>
                    <a:pt x="113" y="4408"/>
                  </a:lnTo>
                  <a:lnTo>
                    <a:pt x="63" y="4679"/>
                  </a:lnTo>
                  <a:lnTo>
                    <a:pt x="28" y="4956"/>
                  </a:lnTo>
                  <a:lnTo>
                    <a:pt x="7" y="5236"/>
                  </a:lnTo>
                  <a:lnTo>
                    <a:pt x="0" y="5520"/>
                  </a:lnTo>
                  <a:lnTo>
                    <a:pt x="5" y="5710"/>
                  </a:lnTo>
                  <a:lnTo>
                    <a:pt x="21" y="5900"/>
                  </a:lnTo>
                  <a:lnTo>
                    <a:pt x="46" y="6092"/>
                  </a:lnTo>
                  <a:lnTo>
                    <a:pt x="81" y="6284"/>
                  </a:lnTo>
                  <a:lnTo>
                    <a:pt x="125" y="6475"/>
                  </a:lnTo>
                  <a:lnTo>
                    <a:pt x="176" y="6668"/>
                  </a:lnTo>
                  <a:lnTo>
                    <a:pt x="234" y="6861"/>
                  </a:lnTo>
                  <a:lnTo>
                    <a:pt x="301" y="7053"/>
                  </a:lnTo>
                  <a:lnTo>
                    <a:pt x="373" y="7247"/>
                  </a:lnTo>
                  <a:lnTo>
                    <a:pt x="451" y="7440"/>
                  </a:lnTo>
                  <a:lnTo>
                    <a:pt x="534" y="7634"/>
                  </a:lnTo>
                  <a:lnTo>
                    <a:pt x="623" y="7826"/>
                  </a:lnTo>
                  <a:lnTo>
                    <a:pt x="715" y="8020"/>
                  </a:lnTo>
                  <a:lnTo>
                    <a:pt x="811" y="8213"/>
                  </a:lnTo>
                  <a:lnTo>
                    <a:pt x="910" y="8405"/>
                  </a:lnTo>
                  <a:lnTo>
                    <a:pt x="1012" y="8597"/>
                  </a:lnTo>
                  <a:lnTo>
                    <a:pt x="1115" y="8789"/>
                  </a:lnTo>
                  <a:lnTo>
                    <a:pt x="1221" y="8980"/>
                  </a:lnTo>
                  <a:lnTo>
                    <a:pt x="1327" y="9171"/>
                  </a:lnTo>
                  <a:lnTo>
                    <a:pt x="1433" y="9361"/>
                  </a:lnTo>
                  <a:lnTo>
                    <a:pt x="1539" y="9550"/>
                  </a:lnTo>
                  <a:lnTo>
                    <a:pt x="1644" y="9739"/>
                  </a:lnTo>
                  <a:lnTo>
                    <a:pt x="1748" y="9927"/>
                  </a:lnTo>
                  <a:lnTo>
                    <a:pt x="1850" y="10115"/>
                  </a:lnTo>
                  <a:lnTo>
                    <a:pt x="1949" y="10300"/>
                  </a:lnTo>
                  <a:lnTo>
                    <a:pt x="2046" y="10485"/>
                  </a:lnTo>
                  <a:lnTo>
                    <a:pt x="2138" y="10670"/>
                  </a:lnTo>
                  <a:lnTo>
                    <a:pt x="2228" y="10852"/>
                  </a:lnTo>
                  <a:lnTo>
                    <a:pt x="2311" y="11033"/>
                  </a:lnTo>
                  <a:lnTo>
                    <a:pt x="2391" y="11214"/>
                  </a:lnTo>
                  <a:lnTo>
                    <a:pt x="2463" y="11392"/>
                  </a:lnTo>
                  <a:lnTo>
                    <a:pt x="2529" y="11569"/>
                  </a:lnTo>
                  <a:lnTo>
                    <a:pt x="2621" y="11829"/>
                  </a:lnTo>
                  <a:lnTo>
                    <a:pt x="2706" y="12083"/>
                  </a:lnTo>
                  <a:lnTo>
                    <a:pt x="2787" y="12329"/>
                  </a:lnTo>
                  <a:lnTo>
                    <a:pt x="2861" y="12568"/>
                  </a:lnTo>
                  <a:lnTo>
                    <a:pt x="2933" y="12801"/>
                  </a:lnTo>
                  <a:lnTo>
                    <a:pt x="3000" y="13026"/>
                  </a:lnTo>
                  <a:lnTo>
                    <a:pt x="3065" y="13245"/>
                  </a:lnTo>
                  <a:lnTo>
                    <a:pt x="3128" y="13456"/>
                  </a:lnTo>
                  <a:lnTo>
                    <a:pt x="3188" y="13658"/>
                  </a:lnTo>
                  <a:lnTo>
                    <a:pt x="3248" y="13855"/>
                  </a:lnTo>
                  <a:lnTo>
                    <a:pt x="3308" y="14043"/>
                  </a:lnTo>
                  <a:lnTo>
                    <a:pt x="3367" y="14223"/>
                  </a:lnTo>
                  <a:lnTo>
                    <a:pt x="3428" y="14396"/>
                  </a:lnTo>
                  <a:lnTo>
                    <a:pt x="3489" y="14562"/>
                  </a:lnTo>
                  <a:lnTo>
                    <a:pt x="3552" y="14718"/>
                  </a:lnTo>
                  <a:lnTo>
                    <a:pt x="3619" y="14867"/>
                  </a:lnTo>
                  <a:lnTo>
                    <a:pt x="3688" y="15007"/>
                  </a:lnTo>
                  <a:lnTo>
                    <a:pt x="3761" y="15140"/>
                  </a:lnTo>
                  <a:lnTo>
                    <a:pt x="3839" y="15263"/>
                  </a:lnTo>
                  <a:lnTo>
                    <a:pt x="3922" y="15379"/>
                  </a:lnTo>
                  <a:lnTo>
                    <a:pt x="4011" y="15485"/>
                  </a:lnTo>
                  <a:lnTo>
                    <a:pt x="4105" y="15582"/>
                  </a:lnTo>
                  <a:lnTo>
                    <a:pt x="4207" y="15672"/>
                  </a:lnTo>
                  <a:lnTo>
                    <a:pt x="4316" y="15752"/>
                  </a:lnTo>
                  <a:lnTo>
                    <a:pt x="4433" y="15822"/>
                  </a:lnTo>
                  <a:lnTo>
                    <a:pt x="4559" y="15884"/>
                  </a:lnTo>
                  <a:lnTo>
                    <a:pt x="4694" y="15937"/>
                  </a:lnTo>
                  <a:lnTo>
                    <a:pt x="4840" y="15981"/>
                  </a:lnTo>
                  <a:lnTo>
                    <a:pt x="4995" y="16014"/>
                  </a:lnTo>
                  <a:lnTo>
                    <a:pt x="5161" y="16038"/>
                  </a:lnTo>
                  <a:lnTo>
                    <a:pt x="5340" y="16053"/>
                  </a:lnTo>
                  <a:lnTo>
                    <a:pt x="5532" y="16058"/>
                  </a:lnTo>
                  <a:lnTo>
                    <a:pt x="5726" y="16053"/>
                  </a:lnTo>
                  <a:lnTo>
                    <a:pt x="5907" y="16039"/>
                  </a:lnTo>
                  <a:lnTo>
                    <a:pt x="6076" y="16014"/>
                  </a:lnTo>
                  <a:lnTo>
                    <a:pt x="6232" y="15981"/>
                  </a:lnTo>
                  <a:lnTo>
                    <a:pt x="6379" y="15938"/>
                  </a:lnTo>
                  <a:lnTo>
                    <a:pt x="6516" y="15885"/>
                  </a:lnTo>
                  <a:lnTo>
                    <a:pt x="6643" y="15823"/>
                  </a:lnTo>
                  <a:lnTo>
                    <a:pt x="6760" y="15753"/>
                  </a:lnTo>
                  <a:lnTo>
                    <a:pt x="6870" y="15673"/>
                  </a:lnTo>
                  <a:lnTo>
                    <a:pt x="6972" y="15584"/>
                  </a:lnTo>
                  <a:lnTo>
                    <a:pt x="7066" y="15487"/>
                  </a:lnTo>
                  <a:lnTo>
                    <a:pt x="7155" y="15381"/>
                  </a:lnTo>
                  <a:lnTo>
                    <a:pt x="7237" y="15266"/>
                  </a:lnTo>
                  <a:lnTo>
                    <a:pt x="7315" y="15143"/>
                  </a:lnTo>
                  <a:lnTo>
                    <a:pt x="7387" y="15011"/>
                  </a:lnTo>
                  <a:lnTo>
                    <a:pt x="7455" y="14871"/>
                  </a:lnTo>
                  <a:lnTo>
                    <a:pt x="7521" y="14723"/>
                  </a:lnTo>
                  <a:lnTo>
                    <a:pt x="7584" y="14567"/>
                  </a:lnTo>
                  <a:lnTo>
                    <a:pt x="7645" y="14402"/>
                  </a:lnTo>
                  <a:lnTo>
                    <a:pt x="7704" y="14229"/>
                  </a:lnTo>
                  <a:lnTo>
                    <a:pt x="7762" y="14050"/>
                  </a:lnTo>
                  <a:lnTo>
                    <a:pt x="7821" y="13862"/>
                  </a:lnTo>
                  <a:lnTo>
                    <a:pt x="7880" y="13666"/>
                  </a:lnTo>
                  <a:lnTo>
                    <a:pt x="7939" y="13464"/>
                  </a:lnTo>
                  <a:lnTo>
                    <a:pt x="8002" y="13253"/>
                  </a:lnTo>
                  <a:lnTo>
                    <a:pt x="8065" y="13035"/>
                  </a:lnTo>
                  <a:lnTo>
                    <a:pt x="8132" y="12810"/>
                  </a:lnTo>
                  <a:lnTo>
                    <a:pt x="8203" y="12578"/>
                  </a:lnTo>
                  <a:lnTo>
                    <a:pt x="8277" y="12340"/>
                  </a:lnTo>
                  <a:lnTo>
                    <a:pt x="8357" y="12094"/>
                  </a:lnTo>
                  <a:lnTo>
                    <a:pt x="8442" y="11841"/>
                  </a:lnTo>
                  <a:lnTo>
                    <a:pt x="8534" y="11581"/>
                  </a:lnTo>
                  <a:lnTo>
                    <a:pt x="8600" y="11403"/>
                  </a:lnTo>
                  <a:lnTo>
                    <a:pt x="8673" y="11224"/>
                  </a:lnTo>
                  <a:lnTo>
                    <a:pt x="8752" y="11043"/>
                  </a:lnTo>
                  <a:lnTo>
                    <a:pt x="8836" y="10861"/>
                  </a:lnTo>
                  <a:lnTo>
                    <a:pt x="8926" y="10678"/>
                  </a:lnTo>
                  <a:lnTo>
                    <a:pt x="9018" y="10493"/>
                  </a:lnTo>
                  <a:lnTo>
                    <a:pt x="9115" y="10307"/>
                  </a:lnTo>
                  <a:lnTo>
                    <a:pt x="9214" y="10121"/>
                  </a:lnTo>
                  <a:lnTo>
                    <a:pt x="9316" y="9932"/>
                  </a:lnTo>
                  <a:lnTo>
                    <a:pt x="9421" y="9743"/>
                  </a:lnTo>
                  <a:lnTo>
                    <a:pt x="9525" y="9554"/>
                  </a:lnTo>
                  <a:lnTo>
                    <a:pt x="9632" y="9363"/>
                  </a:lnTo>
                  <a:lnTo>
                    <a:pt x="9737" y="9172"/>
                  </a:lnTo>
                  <a:lnTo>
                    <a:pt x="9844" y="8980"/>
                  </a:lnTo>
                  <a:lnTo>
                    <a:pt x="9949" y="8788"/>
                  </a:lnTo>
                  <a:lnTo>
                    <a:pt x="10052" y="8596"/>
                  </a:lnTo>
                  <a:lnTo>
                    <a:pt x="10154" y="8402"/>
                  </a:lnTo>
                  <a:lnTo>
                    <a:pt x="10253" y="8210"/>
                  </a:lnTo>
                  <a:lnTo>
                    <a:pt x="10349" y="8016"/>
                  </a:lnTo>
                  <a:lnTo>
                    <a:pt x="10441" y="7822"/>
                  </a:lnTo>
                  <a:lnTo>
                    <a:pt x="10529" y="7629"/>
                  </a:lnTo>
                  <a:lnTo>
                    <a:pt x="10612" y="7435"/>
                  </a:lnTo>
                  <a:lnTo>
                    <a:pt x="10691" y="7241"/>
                  </a:lnTo>
                  <a:lnTo>
                    <a:pt x="10763" y="7048"/>
                  </a:lnTo>
                  <a:lnTo>
                    <a:pt x="10829" y="6856"/>
                  </a:lnTo>
                  <a:lnTo>
                    <a:pt x="10888" y="6663"/>
                  </a:lnTo>
                  <a:lnTo>
                    <a:pt x="10939" y="6470"/>
                  </a:lnTo>
                  <a:lnTo>
                    <a:pt x="10983" y="6280"/>
                  </a:lnTo>
                  <a:lnTo>
                    <a:pt x="11017" y="6088"/>
                  </a:lnTo>
                  <a:lnTo>
                    <a:pt x="11042" y="5898"/>
                  </a:lnTo>
                  <a:lnTo>
                    <a:pt x="11058" y="5709"/>
                  </a:lnTo>
                  <a:lnTo>
                    <a:pt x="11063" y="5520"/>
                  </a:lnTo>
                  <a:lnTo>
                    <a:pt x="11056" y="5236"/>
                  </a:lnTo>
                  <a:lnTo>
                    <a:pt x="11035" y="4956"/>
                  </a:lnTo>
                  <a:lnTo>
                    <a:pt x="11000" y="4679"/>
                  </a:lnTo>
                  <a:lnTo>
                    <a:pt x="10950" y="4408"/>
                  </a:lnTo>
                  <a:lnTo>
                    <a:pt x="10889" y="4141"/>
                  </a:lnTo>
                  <a:lnTo>
                    <a:pt x="10815" y="3879"/>
                  </a:lnTo>
                  <a:lnTo>
                    <a:pt x="10727" y="3622"/>
                  </a:lnTo>
                  <a:lnTo>
                    <a:pt x="10629" y="3371"/>
                  </a:lnTo>
                  <a:lnTo>
                    <a:pt x="10518" y="3127"/>
                  </a:lnTo>
                  <a:lnTo>
                    <a:pt x="10395" y="2888"/>
                  </a:lnTo>
                  <a:lnTo>
                    <a:pt x="10262" y="2658"/>
                  </a:lnTo>
                  <a:lnTo>
                    <a:pt x="10119" y="2434"/>
                  </a:lnTo>
                  <a:lnTo>
                    <a:pt x="9964" y="2217"/>
                  </a:lnTo>
                  <a:lnTo>
                    <a:pt x="9800" y="2009"/>
                  </a:lnTo>
                  <a:lnTo>
                    <a:pt x="9626" y="1809"/>
                  </a:lnTo>
                  <a:lnTo>
                    <a:pt x="9443" y="1617"/>
                  </a:lnTo>
                  <a:lnTo>
                    <a:pt x="9251" y="1434"/>
                  </a:lnTo>
                  <a:lnTo>
                    <a:pt x="9050" y="1261"/>
                  </a:lnTo>
                  <a:lnTo>
                    <a:pt x="8841" y="1097"/>
                  </a:lnTo>
                  <a:lnTo>
                    <a:pt x="8624" y="942"/>
                  </a:lnTo>
                  <a:lnTo>
                    <a:pt x="8400" y="799"/>
                  </a:lnTo>
                  <a:lnTo>
                    <a:pt x="8169" y="666"/>
                  </a:lnTo>
                  <a:lnTo>
                    <a:pt x="7929" y="544"/>
                  </a:lnTo>
                  <a:lnTo>
                    <a:pt x="7685" y="434"/>
                  </a:lnTo>
                  <a:lnTo>
                    <a:pt x="7433" y="335"/>
                  </a:lnTo>
                  <a:lnTo>
                    <a:pt x="7176" y="248"/>
                  </a:lnTo>
                  <a:lnTo>
                    <a:pt x="6913" y="174"/>
                  </a:lnTo>
                  <a:lnTo>
                    <a:pt x="6646" y="112"/>
                  </a:lnTo>
                  <a:lnTo>
                    <a:pt x="6374" y="63"/>
                  </a:lnTo>
                  <a:lnTo>
                    <a:pt x="6097" y="28"/>
                  </a:lnTo>
                  <a:lnTo>
                    <a:pt x="5816" y="7"/>
                  </a:lnTo>
                  <a:lnTo>
                    <a:pt x="55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99500" y="2173288"/>
              <a:ext cx="139700" cy="139700"/>
            </a:xfrm>
            <a:custGeom>
              <a:avLst/>
              <a:gdLst>
                <a:gd name="T0" fmla="*/ 2559 w 3269"/>
                <a:gd name="T1" fmla="*/ 35 h 3262"/>
                <a:gd name="T2" fmla="*/ 1981 w 3269"/>
                <a:gd name="T3" fmla="*/ 183 h 3262"/>
                <a:gd name="T4" fmla="*/ 1455 w 3269"/>
                <a:gd name="T5" fmla="*/ 437 h 3262"/>
                <a:gd name="T6" fmla="*/ 990 w 3269"/>
                <a:gd name="T7" fmla="*/ 783 h 3262"/>
                <a:gd name="T8" fmla="*/ 601 w 3269"/>
                <a:gd name="T9" fmla="*/ 1210 h 3262"/>
                <a:gd name="T10" fmla="*/ 298 w 3269"/>
                <a:gd name="T11" fmla="*/ 1706 h 3262"/>
                <a:gd name="T12" fmla="*/ 96 w 3269"/>
                <a:gd name="T13" fmla="*/ 2259 h 3262"/>
                <a:gd name="T14" fmla="*/ 4 w 3269"/>
                <a:gd name="T15" fmla="*/ 2856 h 3262"/>
                <a:gd name="T16" fmla="*/ 3 w 3269"/>
                <a:gd name="T17" fmla="*/ 3049 h 3262"/>
                <a:gd name="T18" fmla="*/ 15 w 3269"/>
                <a:gd name="T19" fmla="*/ 3097 h 3262"/>
                <a:gd name="T20" fmla="*/ 37 w 3269"/>
                <a:gd name="T21" fmla="*/ 3141 h 3262"/>
                <a:gd name="T22" fmla="*/ 66 w 3269"/>
                <a:gd name="T23" fmla="*/ 3180 h 3262"/>
                <a:gd name="T24" fmla="*/ 101 w 3269"/>
                <a:gd name="T25" fmla="*/ 3212 h 3262"/>
                <a:gd name="T26" fmla="*/ 143 w 3269"/>
                <a:gd name="T27" fmla="*/ 3237 h 3262"/>
                <a:gd name="T28" fmla="*/ 189 w 3269"/>
                <a:gd name="T29" fmla="*/ 3254 h 3262"/>
                <a:gd name="T30" fmla="*/ 239 w 3269"/>
                <a:gd name="T31" fmla="*/ 3262 h 3262"/>
                <a:gd name="T32" fmla="*/ 290 w 3269"/>
                <a:gd name="T33" fmla="*/ 3259 h 3262"/>
                <a:gd name="T34" fmla="*/ 338 w 3269"/>
                <a:gd name="T35" fmla="*/ 3247 h 3262"/>
                <a:gd name="T36" fmla="*/ 382 w 3269"/>
                <a:gd name="T37" fmla="*/ 3226 h 3262"/>
                <a:gd name="T38" fmla="*/ 421 w 3269"/>
                <a:gd name="T39" fmla="*/ 3197 h 3262"/>
                <a:gd name="T40" fmla="*/ 453 w 3269"/>
                <a:gd name="T41" fmla="*/ 3161 h 3262"/>
                <a:gd name="T42" fmla="*/ 478 w 3269"/>
                <a:gd name="T43" fmla="*/ 3119 h 3262"/>
                <a:gd name="T44" fmla="*/ 495 w 3269"/>
                <a:gd name="T45" fmla="*/ 3073 h 3262"/>
                <a:gd name="T46" fmla="*/ 503 w 3269"/>
                <a:gd name="T47" fmla="*/ 3024 h 3262"/>
                <a:gd name="T48" fmla="*/ 532 w 3269"/>
                <a:gd name="T49" fmla="*/ 2630 h 3262"/>
                <a:gd name="T50" fmla="*/ 656 w 3269"/>
                <a:gd name="T51" fmla="*/ 2149 h 3262"/>
                <a:gd name="T52" fmla="*/ 867 w 3269"/>
                <a:gd name="T53" fmla="*/ 1711 h 3262"/>
                <a:gd name="T54" fmla="*/ 1157 w 3269"/>
                <a:gd name="T55" fmla="*/ 1325 h 3262"/>
                <a:gd name="T56" fmla="*/ 1514 w 3269"/>
                <a:gd name="T57" fmla="*/ 1001 h 3262"/>
                <a:gd name="T58" fmla="*/ 1928 w 3269"/>
                <a:gd name="T59" fmla="*/ 750 h 3262"/>
                <a:gd name="T60" fmla="*/ 2390 w 3269"/>
                <a:gd name="T61" fmla="*/ 581 h 3262"/>
                <a:gd name="T62" fmla="*/ 2889 w 3269"/>
                <a:gd name="T63" fmla="*/ 505 h 3262"/>
                <a:gd name="T64" fmla="*/ 3056 w 3269"/>
                <a:gd name="T65" fmla="*/ 499 h 3262"/>
                <a:gd name="T66" fmla="*/ 3104 w 3269"/>
                <a:gd name="T67" fmla="*/ 487 h 3262"/>
                <a:gd name="T68" fmla="*/ 3148 w 3269"/>
                <a:gd name="T69" fmla="*/ 466 h 3262"/>
                <a:gd name="T70" fmla="*/ 3186 w 3269"/>
                <a:gd name="T71" fmla="*/ 437 h 3262"/>
                <a:gd name="T72" fmla="*/ 3219 w 3269"/>
                <a:gd name="T73" fmla="*/ 402 h 3262"/>
                <a:gd name="T74" fmla="*/ 3244 w 3269"/>
                <a:gd name="T75" fmla="*/ 359 h 3262"/>
                <a:gd name="T76" fmla="*/ 3261 w 3269"/>
                <a:gd name="T77" fmla="*/ 314 h 3262"/>
                <a:gd name="T78" fmla="*/ 3269 w 3269"/>
                <a:gd name="T79" fmla="*/ 264 h 3262"/>
                <a:gd name="T80" fmla="*/ 3266 w 3269"/>
                <a:gd name="T81" fmla="*/ 213 h 3262"/>
                <a:gd name="T82" fmla="*/ 3254 w 3269"/>
                <a:gd name="T83" fmla="*/ 165 h 3262"/>
                <a:gd name="T84" fmla="*/ 3233 w 3269"/>
                <a:gd name="T85" fmla="*/ 120 h 3262"/>
                <a:gd name="T86" fmla="*/ 3204 w 3269"/>
                <a:gd name="T87" fmla="*/ 82 h 3262"/>
                <a:gd name="T88" fmla="*/ 3168 w 3269"/>
                <a:gd name="T89" fmla="*/ 50 h 3262"/>
                <a:gd name="T90" fmla="*/ 3126 w 3269"/>
                <a:gd name="T91" fmla="*/ 25 h 3262"/>
                <a:gd name="T92" fmla="*/ 3080 w 3269"/>
                <a:gd name="T93" fmla="*/ 8 h 3262"/>
                <a:gd name="T94" fmla="*/ 3031 w 3269"/>
                <a:gd name="T95" fmla="*/ 0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69" h="3262">
                  <a:moveTo>
                    <a:pt x="3018" y="0"/>
                  </a:moveTo>
                  <a:lnTo>
                    <a:pt x="2863" y="4"/>
                  </a:lnTo>
                  <a:lnTo>
                    <a:pt x="2710" y="15"/>
                  </a:lnTo>
                  <a:lnTo>
                    <a:pt x="2559" y="35"/>
                  </a:lnTo>
                  <a:lnTo>
                    <a:pt x="2410" y="61"/>
                  </a:lnTo>
                  <a:lnTo>
                    <a:pt x="2264" y="95"/>
                  </a:lnTo>
                  <a:lnTo>
                    <a:pt x="2121" y="136"/>
                  </a:lnTo>
                  <a:lnTo>
                    <a:pt x="1981" y="183"/>
                  </a:lnTo>
                  <a:lnTo>
                    <a:pt x="1844" y="237"/>
                  </a:lnTo>
                  <a:lnTo>
                    <a:pt x="1710" y="297"/>
                  </a:lnTo>
                  <a:lnTo>
                    <a:pt x="1580" y="364"/>
                  </a:lnTo>
                  <a:lnTo>
                    <a:pt x="1455" y="437"/>
                  </a:lnTo>
                  <a:lnTo>
                    <a:pt x="1332" y="515"/>
                  </a:lnTo>
                  <a:lnTo>
                    <a:pt x="1213" y="599"/>
                  </a:lnTo>
                  <a:lnTo>
                    <a:pt x="1100" y="689"/>
                  </a:lnTo>
                  <a:lnTo>
                    <a:pt x="990" y="783"/>
                  </a:lnTo>
                  <a:lnTo>
                    <a:pt x="885" y="883"/>
                  </a:lnTo>
                  <a:lnTo>
                    <a:pt x="785" y="988"/>
                  </a:lnTo>
                  <a:lnTo>
                    <a:pt x="690" y="1097"/>
                  </a:lnTo>
                  <a:lnTo>
                    <a:pt x="601" y="1210"/>
                  </a:lnTo>
                  <a:lnTo>
                    <a:pt x="516" y="1329"/>
                  </a:lnTo>
                  <a:lnTo>
                    <a:pt x="438" y="1450"/>
                  </a:lnTo>
                  <a:lnTo>
                    <a:pt x="365" y="1577"/>
                  </a:lnTo>
                  <a:lnTo>
                    <a:pt x="298" y="1706"/>
                  </a:lnTo>
                  <a:lnTo>
                    <a:pt x="238" y="1840"/>
                  </a:lnTo>
                  <a:lnTo>
                    <a:pt x="183" y="1976"/>
                  </a:lnTo>
                  <a:lnTo>
                    <a:pt x="136" y="2117"/>
                  </a:lnTo>
                  <a:lnTo>
                    <a:pt x="96" y="2259"/>
                  </a:lnTo>
                  <a:lnTo>
                    <a:pt x="62" y="2405"/>
                  </a:lnTo>
                  <a:lnTo>
                    <a:pt x="36" y="2553"/>
                  </a:lnTo>
                  <a:lnTo>
                    <a:pt x="16" y="2704"/>
                  </a:lnTo>
                  <a:lnTo>
                    <a:pt x="4" y="2856"/>
                  </a:lnTo>
                  <a:lnTo>
                    <a:pt x="0" y="3011"/>
                  </a:lnTo>
                  <a:lnTo>
                    <a:pt x="0" y="3024"/>
                  </a:lnTo>
                  <a:lnTo>
                    <a:pt x="1" y="3037"/>
                  </a:lnTo>
                  <a:lnTo>
                    <a:pt x="3" y="3049"/>
                  </a:lnTo>
                  <a:lnTo>
                    <a:pt x="5" y="3061"/>
                  </a:lnTo>
                  <a:lnTo>
                    <a:pt x="8" y="3073"/>
                  </a:lnTo>
                  <a:lnTo>
                    <a:pt x="11" y="3085"/>
                  </a:lnTo>
                  <a:lnTo>
                    <a:pt x="15" y="3097"/>
                  </a:lnTo>
                  <a:lnTo>
                    <a:pt x="20" y="3108"/>
                  </a:lnTo>
                  <a:lnTo>
                    <a:pt x="25" y="3119"/>
                  </a:lnTo>
                  <a:lnTo>
                    <a:pt x="30" y="3130"/>
                  </a:lnTo>
                  <a:lnTo>
                    <a:pt x="37" y="3141"/>
                  </a:lnTo>
                  <a:lnTo>
                    <a:pt x="44" y="3151"/>
                  </a:lnTo>
                  <a:lnTo>
                    <a:pt x="51" y="3161"/>
                  </a:lnTo>
                  <a:lnTo>
                    <a:pt x="58" y="3171"/>
                  </a:lnTo>
                  <a:lnTo>
                    <a:pt x="66" y="3180"/>
                  </a:lnTo>
                  <a:lnTo>
                    <a:pt x="74" y="3189"/>
                  </a:lnTo>
                  <a:lnTo>
                    <a:pt x="83" y="3197"/>
                  </a:lnTo>
                  <a:lnTo>
                    <a:pt x="92" y="3205"/>
                  </a:lnTo>
                  <a:lnTo>
                    <a:pt x="101" y="3212"/>
                  </a:lnTo>
                  <a:lnTo>
                    <a:pt x="111" y="3219"/>
                  </a:lnTo>
                  <a:lnTo>
                    <a:pt x="121" y="3226"/>
                  </a:lnTo>
                  <a:lnTo>
                    <a:pt x="132" y="3232"/>
                  </a:lnTo>
                  <a:lnTo>
                    <a:pt x="143" y="3237"/>
                  </a:lnTo>
                  <a:lnTo>
                    <a:pt x="154" y="3242"/>
                  </a:lnTo>
                  <a:lnTo>
                    <a:pt x="165" y="3247"/>
                  </a:lnTo>
                  <a:lnTo>
                    <a:pt x="177" y="3251"/>
                  </a:lnTo>
                  <a:lnTo>
                    <a:pt x="189" y="3254"/>
                  </a:lnTo>
                  <a:lnTo>
                    <a:pt x="201" y="3257"/>
                  </a:lnTo>
                  <a:lnTo>
                    <a:pt x="214" y="3259"/>
                  </a:lnTo>
                  <a:lnTo>
                    <a:pt x="227" y="3261"/>
                  </a:lnTo>
                  <a:lnTo>
                    <a:pt x="239" y="3262"/>
                  </a:lnTo>
                  <a:lnTo>
                    <a:pt x="252" y="3262"/>
                  </a:lnTo>
                  <a:lnTo>
                    <a:pt x="265" y="3262"/>
                  </a:lnTo>
                  <a:lnTo>
                    <a:pt x="278" y="3261"/>
                  </a:lnTo>
                  <a:lnTo>
                    <a:pt x="290" y="3259"/>
                  </a:lnTo>
                  <a:lnTo>
                    <a:pt x="302" y="3257"/>
                  </a:lnTo>
                  <a:lnTo>
                    <a:pt x="315" y="3254"/>
                  </a:lnTo>
                  <a:lnTo>
                    <a:pt x="326" y="3251"/>
                  </a:lnTo>
                  <a:lnTo>
                    <a:pt x="338" y="3247"/>
                  </a:lnTo>
                  <a:lnTo>
                    <a:pt x="349" y="3242"/>
                  </a:lnTo>
                  <a:lnTo>
                    <a:pt x="360" y="3237"/>
                  </a:lnTo>
                  <a:lnTo>
                    <a:pt x="371" y="3232"/>
                  </a:lnTo>
                  <a:lnTo>
                    <a:pt x="382" y="3226"/>
                  </a:lnTo>
                  <a:lnTo>
                    <a:pt x="393" y="3219"/>
                  </a:lnTo>
                  <a:lnTo>
                    <a:pt x="403" y="3212"/>
                  </a:lnTo>
                  <a:lnTo>
                    <a:pt x="412" y="3205"/>
                  </a:lnTo>
                  <a:lnTo>
                    <a:pt x="421" y="3197"/>
                  </a:lnTo>
                  <a:lnTo>
                    <a:pt x="430" y="3189"/>
                  </a:lnTo>
                  <a:lnTo>
                    <a:pt x="438" y="3180"/>
                  </a:lnTo>
                  <a:lnTo>
                    <a:pt x="446" y="3171"/>
                  </a:lnTo>
                  <a:lnTo>
                    <a:pt x="453" y="3161"/>
                  </a:lnTo>
                  <a:lnTo>
                    <a:pt x="460" y="3151"/>
                  </a:lnTo>
                  <a:lnTo>
                    <a:pt x="467" y="3141"/>
                  </a:lnTo>
                  <a:lnTo>
                    <a:pt x="473" y="3130"/>
                  </a:lnTo>
                  <a:lnTo>
                    <a:pt x="478" y="3119"/>
                  </a:lnTo>
                  <a:lnTo>
                    <a:pt x="483" y="3108"/>
                  </a:lnTo>
                  <a:lnTo>
                    <a:pt x="488" y="3097"/>
                  </a:lnTo>
                  <a:lnTo>
                    <a:pt x="492" y="3085"/>
                  </a:lnTo>
                  <a:lnTo>
                    <a:pt x="495" y="3073"/>
                  </a:lnTo>
                  <a:lnTo>
                    <a:pt x="498" y="3061"/>
                  </a:lnTo>
                  <a:lnTo>
                    <a:pt x="500" y="3049"/>
                  </a:lnTo>
                  <a:lnTo>
                    <a:pt x="502" y="3037"/>
                  </a:lnTo>
                  <a:lnTo>
                    <a:pt x="503" y="3024"/>
                  </a:lnTo>
                  <a:lnTo>
                    <a:pt x="503" y="3011"/>
                  </a:lnTo>
                  <a:lnTo>
                    <a:pt x="506" y="2882"/>
                  </a:lnTo>
                  <a:lnTo>
                    <a:pt x="516" y="2755"/>
                  </a:lnTo>
                  <a:lnTo>
                    <a:pt x="532" y="2630"/>
                  </a:lnTo>
                  <a:lnTo>
                    <a:pt x="554" y="2506"/>
                  </a:lnTo>
                  <a:lnTo>
                    <a:pt x="583" y="2385"/>
                  </a:lnTo>
                  <a:lnTo>
                    <a:pt x="617" y="2265"/>
                  </a:lnTo>
                  <a:lnTo>
                    <a:pt x="656" y="2149"/>
                  </a:lnTo>
                  <a:lnTo>
                    <a:pt x="701" y="2035"/>
                  </a:lnTo>
                  <a:lnTo>
                    <a:pt x="752" y="1924"/>
                  </a:lnTo>
                  <a:lnTo>
                    <a:pt x="807" y="1816"/>
                  </a:lnTo>
                  <a:lnTo>
                    <a:pt x="867" y="1711"/>
                  </a:lnTo>
                  <a:lnTo>
                    <a:pt x="934" y="1609"/>
                  </a:lnTo>
                  <a:lnTo>
                    <a:pt x="1003" y="1511"/>
                  </a:lnTo>
                  <a:lnTo>
                    <a:pt x="1078" y="1416"/>
                  </a:lnTo>
                  <a:lnTo>
                    <a:pt x="1157" y="1325"/>
                  </a:lnTo>
                  <a:lnTo>
                    <a:pt x="1240" y="1238"/>
                  </a:lnTo>
                  <a:lnTo>
                    <a:pt x="1328" y="1154"/>
                  </a:lnTo>
                  <a:lnTo>
                    <a:pt x="1419" y="1076"/>
                  </a:lnTo>
                  <a:lnTo>
                    <a:pt x="1514" y="1001"/>
                  </a:lnTo>
                  <a:lnTo>
                    <a:pt x="1612" y="931"/>
                  </a:lnTo>
                  <a:lnTo>
                    <a:pt x="1715" y="865"/>
                  </a:lnTo>
                  <a:lnTo>
                    <a:pt x="1820" y="805"/>
                  </a:lnTo>
                  <a:lnTo>
                    <a:pt x="1928" y="750"/>
                  </a:lnTo>
                  <a:lnTo>
                    <a:pt x="2040" y="700"/>
                  </a:lnTo>
                  <a:lnTo>
                    <a:pt x="2154" y="654"/>
                  </a:lnTo>
                  <a:lnTo>
                    <a:pt x="2270" y="615"/>
                  </a:lnTo>
                  <a:lnTo>
                    <a:pt x="2390" y="581"/>
                  </a:lnTo>
                  <a:lnTo>
                    <a:pt x="2512" y="553"/>
                  </a:lnTo>
                  <a:lnTo>
                    <a:pt x="2635" y="531"/>
                  </a:lnTo>
                  <a:lnTo>
                    <a:pt x="2761" y="515"/>
                  </a:lnTo>
                  <a:lnTo>
                    <a:pt x="2889" y="505"/>
                  </a:lnTo>
                  <a:lnTo>
                    <a:pt x="3018" y="502"/>
                  </a:lnTo>
                  <a:lnTo>
                    <a:pt x="3031" y="502"/>
                  </a:lnTo>
                  <a:lnTo>
                    <a:pt x="3044" y="501"/>
                  </a:lnTo>
                  <a:lnTo>
                    <a:pt x="3056" y="499"/>
                  </a:lnTo>
                  <a:lnTo>
                    <a:pt x="3068" y="497"/>
                  </a:lnTo>
                  <a:lnTo>
                    <a:pt x="3080" y="494"/>
                  </a:lnTo>
                  <a:lnTo>
                    <a:pt x="3092" y="491"/>
                  </a:lnTo>
                  <a:lnTo>
                    <a:pt x="3104" y="487"/>
                  </a:lnTo>
                  <a:lnTo>
                    <a:pt x="3115" y="482"/>
                  </a:lnTo>
                  <a:lnTo>
                    <a:pt x="3126" y="477"/>
                  </a:lnTo>
                  <a:lnTo>
                    <a:pt x="3137" y="472"/>
                  </a:lnTo>
                  <a:lnTo>
                    <a:pt x="3148" y="466"/>
                  </a:lnTo>
                  <a:lnTo>
                    <a:pt x="3158" y="459"/>
                  </a:lnTo>
                  <a:lnTo>
                    <a:pt x="3168" y="452"/>
                  </a:lnTo>
                  <a:lnTo>
                    <a:pt x="3177" y="445"/>
                  </a:lnTo>
                  <a:lnTo>
                    <a:pt x="3186" y="437"/>
                  </a:lnTo>
                  <a:lnTo>
                    <a:pt x="3196" y="429"/>
                  </a:lnTo>
                  <a:lnTo>
                    <a:pt x="3204" y="420"/>
                  </a:lnTo>
                  <a:lnTo>
                    <a:pt x="3212" y="411"/>
                  </a:lnTo>
                  <a:lnTo>
                    <a:pt x="3219" y="402"/>
                  </a:lnTo>
                  <a:lnTo>
                    <a:pt x="3226" y="391"/>
                  </a:lnTo>
                  <a:lnTo>
                    <a:pt x="3233" y="381"/>
                  </a:lnTo>
                  <a:lnTo>
                    <a:pt x="3239" y="370"/>
                  </a:lnTo>
                  <a:lnTo>
                    <a:pt x="3244" y="359"/>
                  </a:lnTo>
                  <a:lnTo>
                    <a:pt x="3249" y="348"/>
                  </a:lnTo>
                  <a:lnTo>
                    <a:pt x="3254" y="337"/>
                  </a:lnTo>
                  <a:lnTo>
                    <a:pt x="3258" y="325"/>
                  </a:lnTo>
                  <a:lnTo>
                    <a:pt x="3261" y="314"/>
                  </a:lnTo>
                  <a:lnTo>
                    <a:pt x="3264" y="301"/>
                  </a:lnTo>
                  <a:lnTo>
                    <a:pt x="3266" y="289"/>
                  </a:lnTo>
                  <a:lnTo>
                    <a:pt x="3268" y="277"/>
                  </a:lnTo>
                  <a:lnTo>
                    <a:pt x="3269" y="264"/>
                  </a:lnTo>
                  <a:lnTo>
                    <a:pt x="3269" y="251"/>
                  </a:lnTo>
                  <a:lnTo>
                    <a:pt x="3269" y="238"/>
                  </a:lnTo>
                  <a:lnTo>
                    <a:pt x="3268" y="226"/>
                  </a:lnTo>
                  <a:lnTo>
                    <a:pt x="3266" y="213"/>
                  </a:lnTo>
                  <a:lnTo>
                    <a:pt x="3264" y="201"/>
                  </a:lnTo>
                  <a:lnTo>
                    <a:pt x="3261" y="189"/>
                  </a:lnTo>
                  <a:lnTo>
                    <a:pt x="3258" y="177"/>
                  </a:lnTo>
                  <a:lnTo>
                    <a:pt x="3254" y="165"/>
                  </a:lnTo>
                  <a:lnTo>
                    <a:pt x="3249" y="154"/>
                  </a:lnTo>
                  <a:lnTo>
                    <a:pt x="3244" y="143"/>
                  </a:lnTo>
                  <a:lnTo>
                    <a:pt x="3239" y="132"/>
                  </a:lnTo>
                  <a:lnTo>
                    <a:pt x="3233" y="120"/>
                  </a:lnTo>
                  <a:lnTo>
                    <a:pt x="3226" y="110"/>
                  </a:lnTo>
                  <a:lnTo>
                    <a:pt x="3219" y="100"/>
                  </a:lnTo>
                  <a:lnTo>
                    <a:pt x="3212" y="91"/>
                  </a:lnTo>
                  <a:lnTo>
                    <a:pt x="3204" y="82"/>
                  </a:lnTo>
                  <a:lnTo>
                    <a:pt x="3196" y="73"/>
                  </a:lnTo>
                  <a:lnTo>
                    <a:pt x="3186" y="65"/>
                  </a:lnTo>
                  <a:lnTo>
                    <a:pt x="3177" y="57"/>
                  </a:lnTo>
                  <a:lnTo>
                    <a:pt x="3168" y="50"/>
                  </a:lnTo>
                  <a:lnTo>
                    <a:pt x="3158" y="43"/>
                  </a:lnTo>
                  <a:lnTo>
                    <a:pt x="3148" y="36"/>
                  </a:lnTo>
                  <a:lnTo>
                    <a:pt x="3137" y="30"/>
                  </a:lnTo>
                  <a:lnTo>
                    <a:pt x="3126" y="25"/>
                  </a:lnTo>
                  <a:lnTo>
                    <a:pt x="3115" y="20"/>
                  </a:lnTo>
                  <a:lnTo>
                    <a:pt x="3104" y="15"/>
                  </a:lnTo>
                  <a:lnTo>
                    <a:pt x="3092" y="11"/>
                  </a:lnTo>
                  <a:lnTo>
                    <a:pt x="3080" y="8"/>
                  </a:lnTo>
                  <a:lnTo>
                    <a:pt x="3068" y="5"/>
                  </a:lnTo>
                  <a:lnTo>
                    <a:pt x="3056" y="3"/>
                  </a:lnTo>
                  <a:lnTo>
                    <a:pt x="3044" y="1"/>
                  </a:lnTo>
                  <a:lnTo>
                    <a:pt x="3031" y="0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3743691" y="4386067"/>
            <a:ext cx="1145754" cy="1134737"/>
            <a:chOff x="3743691" y="4471967"/>
            <a:chExt cx="1145754" cy="1134737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3743691" y="4471967"/>
              <a:ext cx="1145754" cy="1134737"/>
            </a:xfrm>
            <a:prstGeom prst="flowChartDelay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3773497" y="4765201"/>
              <a:ext cx="10080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800" b="1" i="0" u="none" strike="noStrike" kern="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eris Light" panose="00000400000000000000" pitchFamily="50" charset="0"/>
                </a:rPr>
                <a:t>$90</a:t>
              </a:r>
            </a:p>
          </p:txBody>
        </p:sp>
      </p:grp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7375579" y="4386066"/>
            <a:ext cx="1145754" cy="1134737"/>
            <a:chOff x="7375579" y="4471966"/>
            <a:chExt cx="1145754" cy="1134737"/>
          </a:xfrm>
        </p:grpSpPr>
        <p:sp>
          <p:nvSpPr>
            <p:cNvPr id="12" name="出自【趣你的PPT】(微信:qunideppt)：最优质的PPT资源库"/>
            <p:cNvSpPr/>
            <p:nvPr/>
          </p:nvSpPr>
          <p:spPr>
            <a:xfrm rot="10800000">
              <a:off x="7375579" y="4471966"/>
              <a:ext cx="1145754" cy="1134737"/>
            </a:xfrm>
            <a:prstGeom prst="flowChartDelay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7513252" y="4777725"/>
              <a:ext cx="10080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800" b="1" i="0" u="none" strike="noStrike" kern="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eris Light" panose="00000400000000000000" pitchFamily="50" charset="0"/>
                </a:rPr>
                <a:t>$60</a:t>
              </a:r>
            </a:p>
          </p:txBody>
        </p:sp>
      </p:grp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5565143" y="2534380"/>
            <a:ext cx="1134737" cy="1145754"/>
            <a:chOff x="5565143" y="2620280"/>
            <a:chExt cx="1134737" cy="1145754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 rot="5400000">
              <a:off x="5559635" y="2625788"/>
              <a:ext cx="1145754" cy="1134737"/>
            </a:xfrm>
            <a:prstGeom prst="flowChartDelay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5606888" y="2905780"/>
              <a:ext cx="10080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800" b="1" i="0" u="none" strike="noStrike" kern="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eris Light" panose="00000400000000000000" pitchFamily="50" charset="0"/>
                </a:rPr>
                <a:t>$80</a:t>
              </a:r>
            </a:p>
          </p:txBody>
        </p:sp>
      </p:grp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4179934" y="3141207"/>
            <a:ext cx="1008081" cy="910575"/>
            <a:chOff x="4179934" y="3227107"/>
            <a:chExt cx="1008081" cy="910575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 rot="2700000">
              <a:off x="4261775" y="3231485"/>
              <a:ext cx="910575" cy="901819"/>
            </a:xfrm>
            <a:prstGeom prst="flowChartDelay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4179934" y="3439621"/>
              <a:ext cx="1008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400" b="1" i="0" u="none" strike="noStrike" kern="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eris Light" panose="00000400000000000000" pitchFamily="50" charset="0"/>
                </a:rPr>
                <a:t>$84</a:t>
              </a:r>
            </a:p>
          </p:txBody>
        </p:sp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7043920" y="3145585"/>
            <a:ext cx="1008081" cy="901819"/>
            <a:chOff x="7043920" y="3231485"/>
            <a:chExt cx="1008081" cy="901819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 rot="18900000" flipH="1">
              <a:off x="7092674" y="3231485"/>
              <a:ext cx="910575" cy="901819"/>
            </a:xfrm>
            <a:prstGeom prst="flowChartDelay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7043920" y="3462956"/>
              <a:ext cx="1008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400" b="1" i="0" u="none" strike="noStrike" kern="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eris Light" panose="00000400000000000000" pitchFamily="50" charset="0"/>
                </a:rPr>
                <a:t>$70</a:t>
              </a:r>
            </a:p>
          </p:txBody>
        </p:sp>
      </p:grp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4941888" y="1422375"/>
            <a:ext cx="2338080" cy="729103"/>
            <a:chOff x="4981719" y="4716932"/>
            <a:chExt cx="2338080" cy="729103"/>
          </a:xfrm>
        </p:grpSpPr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4981719" y="4716932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出自【趣你的PPT】(微信:qunideppt)：最优质的PPT资源库"/>
            <p:cNvSpPr txBox="1"/>
            <p:nvPr/>
          </p:nvSpPr>
          <p:spPr>
            <a:xfrm>
              <a:off x="5103558" y="5002837"/>
              <a:ext cx="2091953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8737713" y="3116810"/>
            <a:ext cx="1906613" cy="765199"/>
            <a:chOff x="762113" y="4680836"/>
            <a:chExt cx="1906613" cy="765199"/>
          </a:xfrm>
        </p:grpSpPr>
        <p:sp>
          <p:nvSpPr>
            <p:cNvPr id="47" name="出自【趣你的PPT】(微信:qunideppt)：最优质的PPT资源库"/>
            <p:cNvSpPr txBox="1"/>
            <p:nvPr/>
          </p:nvSpPr>
          <p:spPr>
            <a:xfrm>
              <a:off x="762113" y="4680836"/>
              <a:ext cx="1295287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出自【趣你的PPT】(微信:qunideppt)：最优质的PPT资源库"/>
            <p:cNvSpPr txBox="1"/>
            <p:nvPr/>
          </p:nvSpPr>
          <p:spPr>
            <a:xfrm>
              <a:off x="762113" y="5002837"/>
              <a:ext cx="1906613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9035384" y="4580389"/>
            <a:ext cx="1999561" cy="765199"/>
            <a:chOff x="762113" y="4680836"/>
            <a:chExt cx="1999561" cy="765199"/>
          </a:xfrm>
        </p:grpSpPr>
        <p:sp>
          <p:nvSpPr>
            <p:cNvPr id="41" name="出自【趣你的PPT】(微信:qunideppt)：最优质的PPT资源库"/>
            <p:cNvSpPr txBox="1"/>
            <p:nvPr/>
          </p:nvSpPr>
          <p:spPr>
            <a:xfrm>
              <a:off x="762113" y="4680836"/>
              <a:ext cx="1295287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762114" y="5002837"/>
              <a:ext cx="1999560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sp>
        <p:nvSpPr>
          <p:cNvPr id="50" name="出自【趣你的PPT】(微信:qunideppt)：最优质的PPT资源库"/>
          <p:cNvSpPr txBox="1"/>
          <p:nvPr/>
        </p:nvSpPr>
        <p:spPr>
          <a:xfrm>
            <a:off x="1861330" y="458038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1129632" y="4902390"/>
            <a:ext cx="2026985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2232024" y="310725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1500326" y="3429257"/>
            <a:ext cx="2026985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272216" y="259242"/>
            <a:ext cx="3657527" cy="523220"/>
            <a:chOff x="272216" y="259242"/>
            <a:chExt cx="3657527" cy="523220"/>
          </a:xfrm>
        </p:grpSpPr>
        <p:sp>
          <p:nvSpPr>
            <p:cNvPr id="49" name="出自【趣你的PPT】(微信:qunideppt)：最优质的PPT资源库"/>
            <p:cNvSpPr txBox="1"/>
            <p:nvPr/>
          </p:nvSpPr>
          <p:spPr>
            <a:xfrm>
              <a:off x="872599" y="259242"/>
              <a:ext cx="3057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584C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研究方法及过程</a:t>
              </a: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272216" y="284669"/>
              <a:ext cx="472368" cy="472367"/>
              <a:chOff x="2890838" y="1998664"/>
              <a:chExt cx="260351" cy="260350"/>
            </a:xfrm>
            <a:solidFill>
              <a:srgbClr val="584C4C"/>
            </a:solidFill>
          </p:grpSpPr>
          <p:sp>
            <p:nvSpPr>
              <p:cNvPr id="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00376" y="1998664"/>
                <a:ext cx="150813" cy="149225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lnTo>
                      <a:pt x="0" y="47"/>
                    </a:lnTo>
                    <a:lnTo>
                      <a:pt x="47" y="94"/>
                    </a:lnTo>
                    <a:lnTo>
                      <a:pt x="95" y="4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  <p:sp>
            <p:nvSpPr>
              <p:cNvPr id="5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90838" y="2097089"/>
                <a:ext cx="158750" cy="16192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148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出自【趣你的PPT】(微信:qunideppt)：最优质的PPT资源库"/>
          <p:cNvCxnSpPr/>
          <p:nvPr/>
        </p:nvCxnSpPr>
        <p:spPr>
          <a:xfrm>
            <a:off x="6095999" y="1840992"/>
            <a:ext cx="1" cy="4324858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出自【趣你的PPT】(微信:qunideppt)：最优质的PPT资源库"/>
          <p:cNvCxnSpPr/>
          <p:nvPr/>
        </p:nvCxnSpPr>
        <p:spPr>
          <a:xfrm>
            <a:off x="695324" y="4003421"/>
            <a:ext cx="1080135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2719069" y="2716886"/>
            <a:ext cx="247461" cy="282593"/>
            <a:chOff x="8571" y="7150"/>
            <a:chExt cx="319980" cy="365408"/>
          </a:xfrm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71" y="7150"/>
              <a:ext cx="161552" cy="365408"/>
            </a:xfrm>
            <a:custGeom>
              <a:avLst/>
              <a:gdLst>
                <a:gd name="T0" fmla="*/ 0 w 569"/>
                <a:gd name="T1" fmla="*/ 1287 h 1287"/>
                <a:gd name="T2" fmla="*/ 569 w 569"/>
                <a:gd name="T3" fmla="*/ 638 h 1287"/>
                <a:gd name="T4" fmla="*/ 0 w 569"/>
                <a:gd name="T5" fmla="*/ 0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9" h="1287">
                  <a:moveTo>
                    <a:pt x="0" y="1287"/>
                  </a:moveTo>
                  <a:lnTo>
                    <a:pt x="569" y="638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A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6999" y="7150"/>
              <a:ext cx="161552" cy="365408"/>
            </a:xfrm>
            <a:custGeom>
              <a:avLst/>
              <a:gdLst>
                <a:gd name="T0" fmla="*/ 0 w 569"/>
                <a:gd name="T1" fmla="*/ 1287 h 1287"/>
                <a:gd name="T2" fmla="*/ 569 w 569"/>
                <a:gd name="T3" fmla="*/ 638 h 1287"/>
                <a:gd name="T4" fmla="*/ 0 w 569"/>
                <a:gd name="T5" fmla="*/ 0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9" h="1287">
                  <a:moveTo>
                    <a:pt x="0" y="1287"/>
                  </a:moveTo>
                  <a:lnTo>
                    <a:pt x="569" y="638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A"/>
            </a:p>
          </p:txBody>
        </p:sp>
      </p:grpSp>
      <p:sp>
        <p:nvSpPr>
          <p:cNvPr id="106" name="出自【趣你的PPT】(微信:qunideppt)：最优质的PPT资源库"/>
          <p:cNvSpPr>
            <a:spLocks/>
          </p:cNvSpPr>
          <p:nvPr/>
        </p:nvSpPr>
        <p:spPr bwMode="auto">
          <a:xfrm>
            <a:off x="8244682" y="2713865"/>
            <a:ext cx="124938" cy="282593"/>
          </a:xfrm>
          <a:custGeom>
            <a:avLst/>
            <a:gdLst>
              <a:gd name="T0" fmla="*/ 0 w 569"/>
              <a:gd name="T1" fmla="*/ 1287 h 1287"/>
              <a:gd name="T2" fmla="*/ 569 w 569"/>
              <a:gd name="T3" fmla="*/ 638 h 1287"/>
              <a:gd name="T4" fmla="*/ 0 w 569"/>
              <a:gd name="T5" fmla="*/ 0 h 1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69" h="1287">
                <a:moveTo>
                  <a:pt x="0" y="1287"/>
                </a:moveTo>
                <a:lnTo>
                  <a:pt x="569" y="638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107" name="出自【趣你的PPT】(微信:qunideppt)：最优质的PPT资源库"/>
          <p:cNvSpPr>
            <a:spLocks/>
          </p:cNvSpPr>
          <p:nvPr/>
        </p:nvSpPr>
        <p:spPr bwMode="auto">
          <a:xfrm>
            <a:off x="8367205" y="2713865"/>
            <a:ext cx="124938" cy="282593"/>
          </a:xfrm>
          <a:custGeom>
            <a:avLst/>
            <a:gdLst>
              <a:gd name="T0" fmla="*/ 0 w 569"/>
              <a:gd name="T1" fmla="*/ 1287 h 1287"/>
              <a:gd name="T2" fmla="*/ 569 w 569"/>
              <a:gd name="T3" fmla="*/ 638 h 1287"/>
              <a:gd name="T4" fmla="*/ 0 w 569"/>
              <a:gd name="T5" fmla="*/ 0 h 1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69" h="1287">
                <a:moveTo>
                  <a:pt x="0" y="1287"/>
                </a:moveTo>
                <a:lnTo>
                  <a:pt x="569" y="638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grpSp>
        <p:nvGrpSpPr>
          <p:cNvPr id="146" name="Group 145出自【趣你的PPT】(微信:qunideppt)：最优质的PPT资源库"/>
          <p:cNvGrpSpPr/>
          <p:nvPr/>
        </p:nvGrpSpPr>
        <p:grpSpPr>
          <a:xfrm>
            <a:off x="2720395" y="5013016"/>
            <a:ext cx="247461" cy="282593"/>
            <a:chOff x="8571" y="7150"/>
            <a:chExt cx="319980" cy="365408"/>
          </a:xfrm>
        </p:grpSpPr>
        <p:sp>
          <p:nvSpPr>
            <p:cNvPr id="1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71" y="7150"/>
              <a:ext cx="161552" cy="365408"/>
            </a:xfrm>
            <a:custGeom>
              <a:avLst/>
              <a:gdLst>
                <a:gd name="T0" fmla="*/ 0 w 569"/>
                <a:gd name="T1" fmla="*/ 1287 h 1287"/>
                <a:gd name="T2" fmla="*/ 569 w 569"/>
                <a:gd name="T3" fmla="*/ 638 h 1287"/>
                <a:gd name="T4" fmla="*/ 0 w 569"/>
                <a:gd name="T5" fmla="*/ 0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9" h="1287">
                  <a:moveTo>
                    <a:pt x="0" y="1287"/>
                  </a:moveTo>
                  <a:lnTo>
                    <a:pt x="569" y="638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A"/>
            </a:p>
          </p:txBody>
        </p:sp>
        <p:sp>
          <p:nvSpPr>
            <p:cNvPr id="1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6999" y="7150"/>
              <a:ext cx="161552" cy="365408"/>
            </a:xfrm>
            <a:custGeom>
              <a:avLst/>
              <a:gdLst>
                <a:gd name="T0" fmla="*/ 0 w 569"/>
                <a:gd name="T1" fmla="*/ 1287 h 1287"/>
                <a:gd name="T2" fmla="*/ 569 w 569"/>
                <a:gd name="T3" fmla="*/ 638 h 1287"/>
                <a:gd name="T4" fmla="*/ 0 w 569"/>
                <a:gd name="T5" fmla="*/ 0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9" h="1287">
                  <a:moveTo>
                    <a:pt x="0" y="1287"/>
                  </a:moveTo>
                  <a:lnTo>
                    <a:pt x="569" y="638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A"/>
            </a:p>
          </p:txBody>
        </p:sp>
      </p:grpSp>
      <p:sp>
        <p:nvSpPr>
          <p:cNvPr id="190" name="出自【趣你的PPT】(微信:qunideppt)：最优质的PPT资源库"/>
          <p:cNvSpPr>
            <a:spLocks/>
          </p:cNvSpPr>
          <p:nvPr/>
        </p:nvSpPr>
        <p:spPr bwMode="auto">
          <a:xfrm>
            <a:off x="8240386" y="5017987"/>
            <a:ext cx="124938" cy="282593"/>
          </a:xfrm>
          <a:custGeom>
            <a:avLst/>
            <a:gdLst>
              <a:gd name="T0" fmla="*/ 0 w 569"/>
              <a:gd name="T1" fmla="*/ 1287 h 1287"/>
              <a:gd name="T2" fmla="*/ 569 w 569"/>
              <a:gd name="T3" fmla="*/ 638 h 1287"/>
              <a:gd name="T4" fmla="*/ 0 w 569"/>
              <a:gd name="T5" fmla="*/ 0 h 1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69" h="1287">
                <a:moveTo>
                  <a:pt x="0" y="1287"/>
                </a:moveTo>
                <a:lnTo>
                  <a:pt x="569" y="638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191" name="出自【趣你的PPT】(微信:qunideppt)：最优质的PPT资源库"/>
          <p:cNvSpPr>
            <a:spLocks/>
          </p:cNvSpPr>
          <p:nvPr/>
        </p:nvSpPr>
        <p:spPr bwMode="auto">
          <a:xfrm>
            <a:off x="8362909" y="5017987"/>
            <a:ext cx="124938" cy="282593"/>
          </a:xfrm>
          <a:custGeom>
            <a:avLst/>
            <a:gdLst>
              <a:gd name="T0" fmla="*/ 0 w 569"/>
              <a:gd name="T1" fmla="*/ 1287 h 1287"/>
              <a:gd name="T2" fmla="*/ 569 w 569"/>
              <a:gd name="T3" fmla="*/ 638 h 1287"/>
              <a:gd name="T4" fmla="*/ 0 w 569"/>
              <a:gd name="T5" fmla="*/ 0 h 1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69" h="1287">
                <a:moveTo>
                  <a:pt x="0" y="1287"/>
                </a:moveTo>
                <a:lnTo>
                  <a:pt x="569" y="638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8" name="出自【趣你的PPT】(微信:qunideppt)：最优质的PPT资源库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出自【趣你的PPT】(微信:qunideppt)：最优质的PPT资源库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出自【趣你的PPT】(微信:qunideppt)：最优质的PPT资源库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出自【趣你的PPT】(微信:qunideppt)：最优质的PPT资源库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3256369" y="2171370"/>
            <a:ext cx="2545198" cy="1652096"/>
            <a:chOff x="3265226" y="1955928"/>
            <a:chExt cx="2545198" cy="1652096"/>
          </a:xfrm>
        </p:grpSpPr>
        <p:sp>
          <p:nvSpPr>
            <p:cNvPr id="129" name="出自【趣你的PPT】(微信:qunideppt)：最优质的PPT资源库"/>
            <p:cNvSpPr/>
            <p:nvPr/>
          </p:nvSpPr>
          <p:spPr>
            <a:xfrm>
              <a:off x="3265226" y="2337292"/>
              <a:ext cx="2545198" cy="12707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万次。一不小心，就学会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出自【趣你的PPT】(微信:qunideppt)：最优质的PPT资源库"/>
            <p:cNvSpPr txBox="1"/>
            <p:nvPr/>
          </p:nvSpPr>
          <p:spPr>
            <a:xfrm>
              <a:off x="3265226" y="1955928"/>
              <a:ext cx="1754791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2" name="Group 161出自【趣你的PPT】(微信:qunideppt)：最优质的PPT资源库"/>
          <p:cNvGrpSpPr/>
          <p:nvPr/>
        </p:nvGrpSpPr>
        <p:grpSpPr>
          <a:xfrm>
            <a:off x="3256369" y="4440321"/>
            <a:ext cx="2545198" cy="1652096"/>
            <a:chOff x="3265226" y="1955928"/>
            <a:chExt cx="2545198" cy="1652096"/>
          </a:xfrm>
        </p:grpSpPr>
        <p:sp>
          <p:nvSpPr>
            <p:cNvPr id="163" name="出自【趣你的PPT】(微信:qunideppt)：最优质的PPT资源库"/>
            <p:cNvSpPr/>
            <p:nvPr/>
          </p:nvSpPr>
          <p:spPr>
            <a:xfrm>
              <a:off x="3265226" y="2337292"/>
              <a:ext cx="2545198" cy="12707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万次。一不小心，就学会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出自【趣你的PPT】(微信:qunideppt)：最优质的PPT资源库"/>
            <p:cNvSpPr txBox="1"/>
            <p:nvPr/>
          </p:nvSpPr>
          <p:spPr>
            <a:xfrm>
              <a:off x="3265226" y="1955928"/>
              <a:ext cx="1754791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5" name="Group 164出自【趣你的PPT】(微信:qunideppt)：最优质的PPT资源库"/>
          <p:cNvGrpSpPr/>
          <p:nvPr/>
        </p:nvGrpSpPr>
        <p:grpSpPr>
          <a:xfrm>
            <a:off x="8673789" y="4440321"/>
            <a:ext cx="2545198" cy="1652096"/>
            <a:chOff x="3265226" y="1955928"/>
            <a:chExt cx="2545198" cy="1652096"/>
          </a:xfrm>
        </p:grpSpPr>
        <p:sp>
          <p:nvSpPr>
            <p:cNvPr id="166" name="出自【趣你的PPT】(微信:qunideppt)：最优质的PPT资源库"/>
            <p:cNvSpPr/>
            <p:nvPr/>
          </p:nvSpPr>
          <p:spPr>
            <a:xfrm>
              <a:off x="3265226" y="2337292"/>
              <a:ext cx="2545198" cy="12707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万次。一不小心，就学会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出自【趣你的PPT】(微信:qunideppt)：最优质的PPT资源库"/>
            <p:cNvSpPr txBox="1"/>
            <p:nvPr/>
          </p:nvSpPr>
          <p:spPr>
            <a:xfrm>
              <a:off x="3265226" y="1955928"/>
              <a:ext cx="1754791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8" name="Group 167出自【趣你的PPT】(微信:qunideppt)：最优质的PPT资源库"/>
          <p:cNvGrpSpPr/>
          <p:nvPr/>
        </p:nvGrpSpPr>
        <p:grpSpPr>
          <a:xfrm>
            <a:off x="8673789" y="2171370"/>
            <a:ext cx="2545198" cy="1652096"/>
            <a:chOff x="3265226" y="1955928"/>
            <a:chExt cx="2545198" cy="1652096"/>
          </a:xfrm>
        </p:grpSpPr>
        <p:sp>
          <p:nvSpPr>
            <p:cNvPr id="169" name="出自【趣你的PPT】(微信:qunideppt)：最优质的PPT资源库"/>
            <p:cNvSpPr/>
            <p:nvPr/>
          </p:nvSpPr>
          <p:spPr>
            <a:xfrm>
              <a:off x="3265226" y="2337292"/>
              <a:ext cx="2545198" cy="12707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万次。一不小心，就学会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出自【趣你的PPT】(微信:qunideppt)：最优质的PPT资源库"/>
            <p:cNvSpPr txBox="1"/>
            <p:nvPr/>
          </p:nvSpPr>
          <p:spPr>
            <a:xfrm>
              <a:off x="3265226" y="1955928"/>
              <a:ext cx="1754791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272216" y="259242"/>
            <a:ext cx="3657527" cy="523220"/>
            <a:chOff x="272216" y="259242"/>
            <a:chExt cx="3657527" cy="523220"/>
          </a:xfrm>
        </p:grpSpPr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872599" y="259242"/>
              <a:ext cx="3057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584C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研究方法及过程</a:t>
              </a: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272216" y="284669"/>
              <a:ext cx="472368" cy="472367"/>
              <a:chOff x="2890838" y="1998664"/>
              <a:chExt cx="260351" cy="260350"/>
            </a:xfrm>
            <a:solidFill>
              <a:srgbClr val="584C4C"/>
            </a:solidFill>
          </p:grpSpPr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00376" y="1998664"/>
                <a:ext cx="150813" cy="149225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lnTo>
                      <a:pt x="0" y="47"/>
                    </a:lnTo>
                    <a:lnTo>
                      <a:pt x="47" y="94"/>
                    </a:lnTo>
                    <a:lnTo>
                      <a:pt x="95" y="4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90838" y="2097089"/>
                <a:ext cx="158750" cy="16192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147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432" y="2257703"/>
            <a:ext cx="5944115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4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792494" y="2009774"/>
            <a:ext cx="3866920" cy="3607330"/>
            <a:chOff x="3209926" y="1372407"/>
            <a:chExt cx="4244975" cy="3960006"/>
          </a:xfrm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53076" y="3405188"/>
              <a:ext cx="1901825" cy="1927225"/>
            </a:xfrm>
            <a:custGeom>
              <a:avLst/>
              <a:gdLst>
                <a:gd name="T0" fmla="*/ 0 w 5989"/>
                <a:gd name="T1" fmla="*/ 2959 h 6073"/>
                <a:gd name="T2" fmla="*/ 105 w 5989"/>
                <a:gd name="T3" fmla="*/ 6073 h 6073"/>
                <a:gd name="T4" fmla="*/ 5989 w 5989"/>
                <a:gd name="T5" fmla="*/ 2111 h 6073"/>
                <a:gd name="T6" fmla="*/ 4414 w 5989"/>
                <a:gd name="T7" fmla="*/ 0 h 6073"/>
                <a:gd name="T8" fmla="*/ 0 w 5989"/>
                <a:gd name="T9" fmla="*/ 2959 h 6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9" h="6073">
                  <a:moveTo>
                    <a:pt x="0" y="2959"/>
                  </a:moveTo>
                  <a:lnTo>
                    <a:pt x="105" y="6073"/>
                  </a:lnTo>
                  <a:lnTo>
                    <a:pt x="5989" y="2111"/>
                  </a:lnTo>
                  <a:lnTo>
                    <a:pt x="4414" y="0"/>
                  </a:lnTo>
                  <a:lnTo>
                    <a:pt x="0" y="295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09926" y="3302000"/>
              <a:ext cx="2376488" cy="2030413"/>
            </a:xfrm>
            <a:custGeom>
              <a:avLst/>
              <a:gdLst>
                <a:gd name="T0" fmla="*/ 0 w 7485"/>
                <a:gd name="T1" fmla="*/ 2006 h 6395"/>
                <a:gd name="T2" fmla="*/ 7485 w 7485"/>
                <a:gd name="T3" fmla="*/ 6395 h 6395"/>
                <a:gd name="T4" fmla="*/ 7380 w 7485"/>
                <a:gd name="T5" fmla="*/ 3281 h 6395"/>
                <a:gd name="T6" fmla="*/ 1768 w 7485"/>
                <a:gd name="T7" fmla="*/ 0 h 6395"/>
                <a:gd name="T8" fmla="*/ 0 w 7485"/>
                <a:gd name="T9" fmla="*/ 2006 h 6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5" h="6395">
                  <a:moveTo>
                    <a:pt x="0" y="2006"/>
                  </a:moveTo>
                  <a:lnTo>
                    <a:pt x="7485" y="6395"/>
                  </a:lnTo>
                  <a:lnTo>
                    <a:pt x="7380" y="3281"/>
                  </a:lnTo>
                  <a:lnTo>
                    <a:pt x="1768" y="0"/>
                  </a:lnTo>
                  <a:lnTo>
                    <a:pt x="0" y="20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19738" y="2735263"/>
              <a:ext cx="1435100" cy="1609725"/>
            </a:xfrm>
            <a:custGeom>
              <a:avLst/>
              <a:gdLst>
                <a:gd name="T0" fmla="*/ 0 w 4519"/>
                <a:gd name="T1" fmla="*/ 1959 h 5069"/>
                <a:gd name="T2" fmla="*/ 105 w 4519"/>
                <a:gd name="T3" fmla="*/ 5069 h 5069"/>
                <a:gd name="T4" fmla="*/ 4519 w 4519"/>
                <a:gd name="T5" fmla="*/ 2110 h 5069"/>
                <a:gd name="T6" fmla="*/ 2944 w 4519"/>
                <a:gd name="T7" fmla="*/ 0 h 5069"/>
                <a:gd name="T8" fmla="*/ 0 w 4519"/>
                <a:gd name="T9" fmla="*/ 1959 h 5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19" h="5069">
                  <a:moveTo>
                    <a:pt x="0" y="1959"/>
                  </a:moveTo>
                  <a:lnTo>
                    <a:pt x="105" y="5069"/>
                  </a:lnTo>
                  <a:lnTo>
                    <a:pt x="4519" y="2110"/>
                  </a:lnTo>
                  <a:lnTo>
                    <a:pt x="2944" y="0"/>
                  </a:lnTo>
                  <a:lnTo>
                    <a:pt x="0" y="19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70313" y="2665413"/>
              <a:ext cx="1782763" cy="1679575"/>
            </a:xfrm>
            <a:custGeom>
              <a:avLst/>
              <a:gdLst>
                <a:gd name="T0" fmla="*/ 0 w 5612"/>
                <a:gd name="T1" fmla="*/ 2007 h 5288"/>
                <a:gd name="T2" fmla="*/ 5612 w 5612"/>
                <a:gd name="T3" fmla="*/ 5288 h 5288"/>
                <a:gd name="T4" fmla="*/ 5507 w 5612"/>
                <a:gd name="T5" fmla="*/ 2178 h 5288"/>
                <a:gd name="T6" fmla="*/ 1768 w 5612"/>
                <a:gd name="T7" fmla="*/ 0 h 5288"/>
                <a:gd name="T8" fmla="*/ 0 w 5612"/>
                <a:gd name="T9" fmla="*/ 2007 h 5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2" h="5288">
                  <a:moveTo>
                    <a:pt x="0" y="2007"/>
                  </a:moveTo>
                  <a:lnTo>
                    <a:pt x="5612" y="5288"/>
                  </a:lnTo>
                  <a:lnTo>
                    <a:pt x="5507" y="2178"/>
                  </a:lnTo>
                  <a:lnTo>
                    <a:pt x="1768" y="0"/>
                  </a:lnTo>
                  <a:lnTo>
                    <a:pt x="0" y="20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86401" y="2065338"/>
              <a:ext cx="968375" cy="1292225"/>
            </a:xfrm>
            <a:custGeom>
              <a:avLst/>
              <a:gdLst>
                <a:gd name="T0" fmla="*/ 0 w 3049"/>
                <a:gd name="T1" fmla="*/ 954 h 4070"/>
                <a:gd name="T2" fmla="*/ 105 w 3049"/>
                <a:gd name="T3" fmla="*/ 4070 h 4070"/>
                <a:gd name="T4" fmla="*/ 3049 w 3049"/>
                <a:gd name="T5" fmla="*/ 2111 h 4070"/>
                <a:gd name="T6" fmla="*/ 1473 w 3049"/>
                <a:gd name="T7" fmla="*/ 0 h 4070"/>
                <a:gd name="T8" fmla="*/ 0 w 3049"/>
                <a:gd name="T9" fmla="*/ 954 h 4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070">
                  <a:moveTo>
                    <a:pt x="0" y="954"/>
                  </a:moveTo>
                  <a:lnTo>
                    <a:pt x="105" y="4070"/>
                  </a:lnTo>
                  <a:lnTo>
                    <a:pt x="3049" y="2111"/>
                  </a:lnTo>
                  <a:lnTo>
                    <a:pt x="1473" y="0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3064" y="1372407"/>
              <a:ext cx="500063" cy="1009637"/>
            </a:xfrm>
            <a:custGeom>
              <a:avLst/>
              <a:gdLst>
                <a:gd name="T0" fmla="*/ 104 w 1577"/>
                <a:gd name="T1" fmla="*/ 3067 h 3067"/>
                <a:gd name="T2" fmla="*/ 1577 w 1577"/>
                <a:gd name="T3" fmla="*/ 2113 h 3067"/>
                <a:gd name="T4" fmla="*/ 0 w 1577"/>
                <a:gd name="T5" fmla="*/ 0 h 3067"/>
                <a:gd name="T6" fmla="*/ 104 w 1577"/>
                <a:gd name="T7" fmla="*/ 3067 h 3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7" h="3067">
                  <a:moveTo>
                    <a:pt x="104" y="3067"/>
                  </a:moveTo>
                  <a:lnTo>
                    <a:pt x="1577" y="2113"/>
                  </a:lnTo>
                  <a:lnTo>
                    <a:pt x="0" y="0"/>
                  </a:lnTo>
                  <a:lnTo>
                    <a:pt x="104" y="306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2288" y="2028825"/>
              <a:ext cx="1187450" cy="1328738"/>
            </a:xfrm>
            <a:custGeom>
              <a:avLst/>
              <a:gdLst>
                <a:gd name="T0" fmla="*/ 0 w 3739"/>
                <a:gd name="T1" fmla="*/ 2007 h 4185"/>
                <a:gd name="T2" fmla="*/ 3739 w 3739"/>
                <a:gd name="T3" fmla="*/ 4185 h 4185"/>
                <a:gd name="T4" fmla="*/ 3634 w 3739"/>
                <a:gd name="T5" fmla="*/ 1069 h 4185"/>
                <a:gd name="T6" fmla="*/ 1769 w 3739"/>
                <a:gd name="T7" fmla="*/ 0 h 4185"/>
                <a:gd name="T8" fmla="*/ 0 w 3739"/>
                <a:gd name="T9" fmla="*/ 2007 h 4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9" h="4185">
                  <a:moveTo>
                    <a:pt x="0" y="2007"/>
                  </a:moveTo>
                  <a:lnTo>
                    <a:pt x="3739" y="4185"/>
                  </a:lnTo>
                  <a:lnTo>
                    <a:pt x="3634" y="1069"/>
                  </a:lnTo>
                  <a:lnTo>
                    <a:pt x="1769" y="0"/>
                  </a:lnTo>
                  <a:lnTo>
                    <a:pt x="0" y="20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94263" y="1372408"/>
              <a:ext cx="592139" cy="1009637"/>
            </a:xfrm>
            <a:custGeom>
              <a:avLst/>
              <a:gdLst>
                <a:gd name="T0" fmla="*/ 0 w 1865"/>
                <a:gd name="T1" fmla="*/ 1998 h 3067"/>
                <a:gd name="T2" fmla="*/ 1865 w 1865"/>
                <a:gd name="T3" fmla="*/ 3067 h 3067"/>
                <a:gd name="T4" fmla="*/ 1761 w 1865"/>
                <a:gd name="T5" fmla="*/ 0 h 3067"/>
                <a:gd name="T6" fmla="*/ 0 w 1865"/>
                <a:gd name="T7" fmla="*/ 1998 h 3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5" h="3067">
                  <a:moveTo>
                    <a:pt x="0" y="1998"/>
                  </a:moveTo>
                  <a:lnTo>
                    <a:pt x="1865" y="3067"/>
                  </a:lnTo>
                  <a:lnTo>
                    <a:pt x="1761" y="0"/>
                  </a:lnTo>
                  <a:lnTo>
                    <a:pt x="0" y="19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" name="出自【趣你的PPT】(微信:qunideppt)：最优质的PPT资源库"/>
          <p:cNvSpPr/>
          <p:nvPr/>
        </p:nvSpPr>
        <p:spPr>
          <a:xfrm>
            <a:off x="8546774" y="3216373"/>
            <a:ext cx="101600" cy="5950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5341981" y="3216373"/>
            <a:ext cx="101600" cy="5950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8546774" y="4758737"/>
            <a:ext cx="101600" cy="5950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5341981" y="4758737"/>
            <a:ext cx="101600" cy="595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801704" y="4683235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801705" y="5005236"/>
            <a:ext cx="1958032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5583547" y="4683235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5583548" y="5005236"/>
            <a:ext cx="1958032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5583547" y="3140871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5583548" y="3462872"/>
            <a:ext cx="1958032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8801704" y="3140871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8801705" y="3462872"/>
            <a:ext cx="1958032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272216" y="259242"/>
            <a:ext cx="3657527" cy="523220"/>
            <a:chOff x="272216" y="259242"/>
            <a:chExt cx="3657527" cy="523220"/>
          </a:xfrm>
        </p:grpSpPr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872599" y="259242"/>
              <a:ext cx="3057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584C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论文总结及致谢</a:t>
              </a: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272216" y="284669"/>
              <a:ext cx="472368" cy="472367"/>
              <a:chOff x="2890838" y="1998664"/>
              <a:chExt cx="260351" cy="260350"/>
            </a:xfrm>
            <a:solidFill>
              <a:srgbClr val="584C4C"/>
            </a:solidFill>
          </p:grpSpPr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00376" y="1998664"/>
                <a:ext cx="150813" cy="149225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lnTo>
                      <a:pt x="0" y="47"/>
                    </a:lnTo>
                    <a:lnTo>
                      <a:pt x="47" y="94"/>
                    </a:lnTo>
                    <a:lnTo>
                      <a:pt x="95" y="4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  <p:sp>
            <p:nvSpPr>
              <p:cNvPr id="3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90838" y="2097089"/>
                <a:ext cx="158750" cy="16192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24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出自【趣你的PPT】(微信:qunideppt)：最优质的PPT资源库"/>
          <p:cNvGrpSpPr/>
          <p:nvPr/>
        </p:nvGrpSpPr>
        <p:grpSpPr>
          <a:xfrm>
            <a:off x="5961530" y="1276945"/>
            <a:ext cx="5764144" cy="5664862"/>
            <a:chOff x="3403343" y="1432292"/>
            <a:chExt cx="5588007" cy="5491759"/>
          </a:xfrm>
        </p:grpSpPr>
        <p:grpSp>
          <p:nvGrpSpPr>
            <p:cNvPr id="2" name="Group 1"/>
            <p:cNvGrpSpPr/>
            <p:nvPr/>
          </p:nvGrpSpPr>
          <p:grpSpPr>
            <a:xfrm>
              <a:off x="4618227" y="2305258"/>
              <a:ext cx="1342103" cy="4552742"/>
              <a:chOff x="4497049" y="2305258"/>
              <a:chExt cx="1342103" cy="4552742"/>
            </a:xfrm>
          </p:grpSpPr>
          <p:sp>
            <p:nvSpPr>
              <p:cNvPr id="3" name="出自【趣你的PPT】(微信:qunideppt)：最优质的PPT资源库"/>
              <p:cNvSpPr/>
              <p:nvPr/>
            </p:nvSpPr>
            <p:spPr>
              <a:xfrm>
                <a:off x="5147210" y="2305258"/>
                <a:ext cx="691942" cy="691942"/>
              </a:xfrm>
              <a:prstGeom prst="arc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cxnSp>
            <p:nvCxnSpPr>
              <p:cNvPr id="4" name="出自【趣你的PPT】(微信:qunideppt)：最优质的PPT资源库"/>
              <p:cNvCxnSpPr>
                <a:stCxn id="3" idx="2"/>
              </p:cNvCxnSpPr>
              <p:nvPr/>
            </p:nvCxnSpPr>
            <p:spPr>
              <a:xfrm>
                <a:off x="5839152" y="2651229"/>
                <a:ext cx="0" cy="4206771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出自【趣你的PPT】(微信:qunideppt)：最优质的PPT资源库"/>
              <p:cNvCxnSpPr/>
              <p:nvPr/>
            </p:nvCxnSpPr>
            <p:spPr>
              <a:xfrm flipH="1">
                <a:off x="4497049" y="2305258"/>
                <a:ext cx="1011122" cy="0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/>
            <p:cNvGrpSpPr/>
            <p:nvPr/>
          </p:nvGrpSpPr>
          <p:grpSpPr>
            <a:xfrm>
              <a:off x="6200535" y="1870546"/>
              <a:ext cx="1867782" cy="4987454"/>
              <a:chOff x="6200535" y="2305258"/>
              <a:chExt cx="1867782" cy="4987454"/>
            </a:xfrm>
          </p:grpSpPr>
          <p:sp>
            <p:nvSpPr>
              <p:cNvPr id="7" name="出自【趣你的PPT】(微信:qunideppt)：最优质的PPT资源库"/>
              <p:cNvSpPr/>
              <p:nvPr/>
            </p:nvSpPr>
            <p:spPr>
              <a:xfrm flipH="1">
                <a:off x="6200535" y="2305258"/>
                <a:ext cx="691942" cy="691942"/>
              </a:xfrm>
              <a:prstGeom prst="arc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cxnSp>
            <p:nvCxnSpPr>
              <p:cNvPr id="8" name="出自【趣你的PPT】(微信:qunideppt)：最优质的PPT资源库"/>
              <p:cNvCxnSpPr>
                <a:stCxn id="7" idx="2"/>
              </p:cNvCxnSpPr>
              <p:nvPr/>
            </p:nvCxnSpPr>
            <p:spPr>
              <a:xfrm>
                <a:off x="6200535" y="2651229"/>
                <a:ext cx="0" cy="4641483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出自【趣你的PPT】(微信:qunideppt)：最优质的PPT资源库"/>
              <p:cNvCxnSpPr/>
              <p:nvPr/>
            </p:nvCxnSpPr>
            <p:spPr>
              <a:xfrm>
                <a:off x="6531516" y="2305258"/>
                <a:ext cx="1536801" cy="0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3538617" y="3654663"/>
              <a:ext cx="2553730" cy="3203337"/>
              <a:chOff x="3777522" y="3654663"/>
              <a:chExt cx="2553730" cy="3203337"/>
            </a:xfrm>
          </p:grpSpPr>
          <p:sp>
            <p:nvSpPr>
              <p:cNvPr id="11" name="出自【趣你的PPT】(微信:qunideppt)：最优质的PPT资源库"/>
              <p:cNvSpPr/>
              <p:nvPr/>
            </p:nvSpPr>
            <p:spPr>
              <a:xfrm>
                <a:off x="5639310" y="3654663"/>
                <a:ext cx="691942" cy="691942"/>
              </a:xfrm>
              <a:prstGeom prst="arc">
                <a:avLst/>
              </a:prstGeom>
              <a:ln w="635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cxnSp>
            <p:nvCxnSpPr>
              <p:cNvPr id="12" name="出自【趣你的PPT】(微信:qunideppt)：最优质的PPT资源库"/>
              <p:cNvCxnSpPr>
                <a:stCxn id="11" idx="2"/>
              </p:cNvCxnSpPr>
              <p:nvPr/>
            </p:nvCxnSpPr>
            <p:spPr>
              <a:xfrm>
                <a:off x="6331252" y="4000634"/>
                <a:ext cx="0" cy="2857366"/>
              </a:xfrm>
              <a:prstGeom prst="line">
                <a:avLst/>
              </a:prstGeom>
              <a:ln w="635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出自【趣你的PPT】(微信:qunideppt)：最优质的PPT资源库"/>
              <p:cNvCxnSpPr/>
              <p:nvPr/>
            </p:nvCxnSpPr>
            <p:spPr>
              <a:xfrm flipH="1">
                <a:off x="3777522" y="3654663"/>
                <a:ext cx="2222749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flipH="1">
              <a:off x="6333282" y="4987560"/>
              <a:ext cx="1342103" cy="1870440"/>
              <a:chOff x="4497049" y="2305258"/>
              <a:chExt cx="1342103" cy="1870440"/>
            </a:xfrm>
          </p:grpSpPr>
          <p:sp>
            <p:nvSpPr>
              <p:cNvPr id="15" name="出自【趣你的PPT】(微信:qunideppt)：最优质的PPT资源库"/>
              <p:cNvSpPr/>
              <p:nvPr/>
            </p:nvSpPr>
            <p:spPr>
              <a:xfrm>
                <a:off x="5147210" y="2305258"/>
                <a:ext cx="691942" cy="691942"/>
              </a:xfrm>
              <a:prstGeom prst="arc">
                <a:avLst/>
              </a:prstGeom>
              <a:ln w="635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cxnSp>
            <p:nvCxnSpPr>
              <p:cNvPr id="16" name="出自【趣你的PPT】(微信:qunideppt)：最优质的PPT资源库"/>
              <p:cNvCxnSpPr>
                <a:stCxn id="15" idx="2"/>
              </p:cNvCxnSpPr>
              <p:nvPr/>
            </p:nvCxnSpPr>
            <p:spPr>
              <a:xfrm flipH="1">
                <a:off x="5839152" y="2651229"/>
                <a:ext cx="0" cy="1524469"/>
              </a:xfrm>
              <a:prstGeom prst="line">
                <a:avLst/>
              </a:prstGeom>
              <a:ln w="635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出自【趣你的PPT】(微信:qunideppt)：最优质的PPT资源库"/>
              <p:cNvCxnSpPr/>
              <p:nvPr/>
            </p:nvCxnSpPr>
            <p:spPr>
              <a:xfrm flipH="1">
                <a:off x="4497049" y="2305258"/>
                <a:ext cx="1011122" cy="0"/>
              </a:xfrm>
              <a:prstGeom prst="line">
                <a:avLst/>
              </a:prstGeom>
              <a:ln w="635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6442383" y="3496093"/>
              <a:ext cx="2102010" cy="3361907"/>
              <a:chOff x="6442383" y="3675973"/>
              <a:chExt cx="2102010" cy="3361907"/>
            </a:xfrm>
          </p:grpSpPr>
          <p:sp>
            <p:nvSpPr>
              <p:cNvPr id="19" name="出自【趣你的PPT】(微信:qunideppt)：最优质的PPT资源库"/>
              <p:cNvSpPr/>
              <p:nvPr/>
            </p:nvSpPr>
            <p:spPr>
              <a:xfrm flipH="1">
                <a:off x="6442383" y="3675973"/>
                <a:ext cx="691942" cy="691942"/>
              </a:xfrm>
              <a:prstGeom prst="arc">
                <a:avLst/>
              </a:prstGeom>
              <a:ln w="635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cxnSp>
            <p:nvCxnSpPr>
              <p:cNvPr id="20" name="出自【趣你的PPT】(微信:qunideppt)：最优质的PPT资源库"/>
              <p:cNvCxnSpPr>
                <a:stCxn id="19" idx="2"/>
              </p:cNvCxnSpPr>
              <p:nvPr/>
            </p:nvCxnSpPr>
            <p:spPr>
              <a:xfrm>
                <a:off x="6442383" y="4021944"/>
                <a:ext cx="0" cy="3015936"/>
              </a:xfrm>
              <a:prstGeom prst="line">
                <a:avLst/>
              </a:prstGeom>
              <a:ln w="635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出自【趣你的PPT】(微信:qunideppt)：最优质的PPT资源库"/>
              <p:cNvCxnSpPr/>
              <p:nvPr/>
            </p:nvCxnSpPr>
            <p:spPr>
              <a:xfrm>
                <a:off x="6773364" y="3675973"/>
                <a:ext cx="1771029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4738147" y="4960447"/>
              <a:ext cx="1113610" cy="1897553"/>
              <a:chOff x="4738147" y="4960447"/>
              <a:chExt cx="1113610" cy="1897553"/>
            </a:xfrm>
          </p:grpSpPr>
          <p:sp>
            <p:nvSpPr>
              <p:cNvPr id="23" name="出自【趣你的PPT】(微信:qunideppt)：最优质的PPT资源库"/>
              <p:cNvSpPr/>
              <p:nvPr/>
            </p:nvSpPr>
            <p:spPr>
              <a:xfrm>
                <a:off x="5159815" y="4960447"/>
                <a:ext cx="691942" cy="691942"/>
              </a:xfrm>
              <a:prstGeom prst="arc">
                <a:avLst/>
              </a:prstGeom>
              <a:ln w="635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cxnSp>
            <p:nvCxnSpPr>
              <p:cNvPr id="24" name="出自【趣你的PPT】(微信:qunideppt)：最优质的PPT资源库"/>
              <p:cNvCxnSpPr>
                <a:stCxn id="23" idx="2"/>
              </p:cNvCxnSpPr>
              <p:nvPr/>
            </p:nvCxnSpPr>
            <p:spPr>
              <a:xfrm>
                <a:off x="5851757" y="5306418"/>
                <a:ext cx="0" cy="1551582"/>
              </a:xfrm>
              <a:prstGeom prst="line">
                <a:avLst/>
              </a:prstGeom>
              <a:ln w="635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出自【趣你的PPT】(微信:qunideppt)：最优质的PPT资源库"/>
              <p:cNvCxnSpPr/>
              <p:nvPr/>
            </p:nvCxnSpPr>
            <p:spPr>
              <a:xfrm flipH="1">
                <a:off x="4738147" y="4960447"/>
                <a:ext cx="782630" cy="0"/>
              </a:xfrm>
              <a:prstGeom prst="line">
                <a:avLst/>
              </a:prstGeom>
              <a:ln w="635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8114836" y="3036529"/>
              <a:ext cx="876514" cy="876510"/>
            </a:xfrm>
            <a:prstGeom prst="roundRect">
              <a:avLst>
                <a:gd name="adj" fmla="val 165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AU" sz="2800" dirty="0">
                <a:solidFill>
                  <a:srgbClr val="FFFFFF"/>
                </a:solidFill>
                <a:latin typeface="FontAwesome" pitchFamily="2" charset="0"/>
              </a:endParaRP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7342703" y="4565816"/>
              <a:ext cx="876514" cy="876510"/>
            </a:xfrm>
            <a:prstGeom prst="roundRect">
              <a:avLst>
                <a:gd name="adj" fmla="val 165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 flipH="1">
              <a:off x="3952573" y="1867003"/>
              <a:ext cx="876512" cy="876512"/>
            </a:xfrm>
            <a:prstGeom prst="roundRect">
              <a:avLst>
                <a:gd name="adj" fmla="val 1655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dirty="0">
                <a:solidFill>
                  <a:srgbClr val="FFFFFF"/>
                </a:solidFill>
                <a:latin typeface="FontAwesome" pitchFamily="2" charset="0"/>
              </a:endParaRPr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 flipH="1">
              <a:off x="3403343" y="3216408"/>
              <a:ext cx="876512" cy="876512"/>
            </a:xfrm>
            <a:prstGeom prst="roundRect">
              <a:avLst>
                <a:gd name="adj" fmla="val 165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 flipH="1">
              <a:off x="4199456" y="4565815"/>
              <a:ext cx="876512" cy="876512"/>
            </a:xfrm>
            <a:prstGeom prst="roundRect">
              <a:avLst>
                <a:gd name="adj" fmla="val 165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6561650" y="5973235"/>
              <a:ext cx="811208" cy="884765"/>
              <a:chOff x="6561650" y="5973235"/>
              <a:chExt cx="811208" cy="884765"/>
            </a:xfrm>
          </p:grpSpPr>
          <p:grpSp>
            <p:nvGrpSpPr>
              <p:cNvPr id="43" name="Group 42"/>
              <p:cNvGrpSpPr/>
              <p:nvPr/>
            </p:nvGrpSpPr>
            <p:grpSpPr>
              <a:xfrm flipH="1">
                <a:off x="6561650" y="6082209"/>
                <a:ext cx="691942" cy="775791"/>
                <a:chOff x="5147210" y="2305258"/>
                <a:chExt cx="691942" cy="775791"/>
              </a:xfrm>
            </p:grpSpPr>
            <p:sp>
              <p:nvSpPr>
                <p:cNvPr id="45" name="出自【趣你的PPT】(微信:qunideppt)：最优质的PPT资源库"/>
                <p:cNvSpPr/>
                <p:nvPr/>
              </p:nvSpPr>
              <p:spPr>
                <a:xfrm>
                  <a:off x="5147210" y="2305258"/>
                  <a:ext cx="691942" cy="691942"/>
                </a:xfrm>
                <a:prstGeom prst="arc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cxnSp>
              <p:nvCxnSpPr>
                <p:cNvPr id="46" name="出自【趣你的PPT】(微信:qunideppt)：最优质的PPT资源库"/>
                <p:cNvCxnSpPr>
                  <a:stCxn id="45" idx="2"/>
                </p:cNvCxnSpPr>
                <p:nvPr/>
              </p:nvCxnSpPr>
              <p:spPr>
                <a:xfrm flipH="1">
                  <a:off x="5839152" y="2651229"/>
                  <a:ext cx="0" cy="42982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出自【趣你的PPT】(微信:qunideppt)：最优质的PPT资源库"/>
                <p:cNvCxnSpPr/>
                <p:nvPr/>
              </p:nvCxnSpPr>
              <p:spPr>
                <a:xfrm flipH="1">
                  <a:off x="5147210" y="2305258"/>
                  <a:ext cx="360961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出自【趣你的PPT】(微信:qunideppt)：最优质的PPT资源库"/>
              <p:cNvSpPr/>
              <p:nvPr/>
            </p:nvSpPr>
            <p:spPr>
              <a:xfrm>
                <a:off x="7154912" y="5973235"/>
                <a:ext cx="217946" cy="2179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 flipH="1">
              <a:off x="4937255" y="6123135"/>
              <a:ext cx="811208" cy="800916"/>
              <a:chOff x="6561650" y="5973235"/>
              <a:chExt cx="811208" cy="800916"/>
            </a:xfrm>
          </p:grpSpPr>
          <p:grpSp>
            <p:nvGrpSpPr>
              <p:cNvPr id="49" name="Group 48"/>
              <p:cNvGrpSpPr/>
              <p:nvPr/>
            </p:nvGrpSpPr>
            <p:grpSpPr>
              <a:xfrm flipH="1">
                <a:off x="6561650" y="6082209"/>
                <a:ext cx="691942" cy="691942"/>
                <a:chOff x="5147210" y="2305258"/>
                <a:chExt cx="691942" cy="691942"/>
              </a:xfrm>
            </p:grpSpPr>
            <p:sp>
              <p:nvSpPr>
                <p:cNvPr id="51" name="出自【趣你的PPT】(微信:qunideppt)：最优质的PPT资源库"/>
                <p:cNvSpPr/>
                <p:nvPr/>
              </p:nvSpPr>
              <p:spPr>
                <a:xfrm>
                  <a:off x="5147210" y="2305258"/>
                  <a:ext cx="691942" cy="691942"/>
                </a:xfrm>
                <a:prstGeom prst="arc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cxnSp>
              <p:nvCxnSpPr>
                <p:cNvPr id="52" name="出自【趣你的PPT】(微信:qunideppt)：最优质的PPT资源库"/>
                <p:cNvCxnSpPr>
                  <a:stCxn id="51" idx="2"/>
                </p:cNvCxnSpPr>
                <p:nvPr/>
              </p:nvCxnSpPr>
              <p:spPr>
                <a:xfrm>
                  <a:off x="5839152" y="2651229"/>
                  <a:ext cx="0" cy="27992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出自【趣你的PPT】(微信:qunideppt)：最优质的PPT资源库"/>
                <p:cNvCxnSpPr/>
                <p:nvPr/>
              </p:nvCxnSpPr>
              <p:spPr>
                <a:xfrm flipH="1">
                  <a:off x="5147210" y="2305258"/>
                  <a:ext cx="360961" cy="0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出自【趣你的PPT】(微信:qunideppt)：最优质的PPT资源库"/>
              <p:cNvSpPr/>
              <p:nvPr/>
            </p:nvSpPr>
            <p:spPr>
              <a:xfrm>
                <a:off x="7154912" y="5973235"/>
                <a:ext cx="217946" cy="2179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54" name="出自【趣你的PPT】(微信:qunideppt)：最优质的PPT资源库"/>
            <p:cNvSpPr/>
            <p:nvPr/>
          </p:nvSpPr>
          <p:spPr>
            <a:xfrm>
              <a:off x="7411370" y="1432292"/>
              <a:ext cx="876514" cy="876510"/>
            </a:xfrm>
            <a:prstGeom prst="roundRect">
              <a:avLst>
                <a:gd name="adj" fmla="val 1655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dirty="0">
                <a:solidFill>
                  <a:srgbClr val="FFFFFF"/>
                </a:solidFill>
                <a:latin typeface="FontAwesome" pitchFamily="2" charset="0"/>
              </a:endParaRPr>
            </a:p>
          </p:txBody>
        </p:sp>
      </p:grpSp>
      <p:grpSp>
        <p:nvGrpSpPr>
          <p:cNvPr id="59" name="Group 58出自【趣你的PPT】(微信:qunideppt)：最优质的PPT资源库"/>
          <p:cNvGrpSpPr/>
          <p:nvPr/>
        </p:nvGrpSpPr>
        <p:grpSpPr>
          <a:xfrm>
            <a:off x="873731" y="3074526"/>
            <a:ext cx="4496125" cy="1302652"/>
            <a:chOff x="1263980" y="3222806"/>
            <a:chExt cx="4496125" cy="1302652"/>
          </a:xfrm>
        </p:grpSpPr>
        <p:grpSp>
          <p:nvGrpSpPr>
            <p:cNvPr id="61" name="Group 79"/>
            <p:cNvGrpSpPr/>
            <p:nvPr/>
          </p:nvGrpSpPr>
          <p:grpSpPr>
            <a:xfrm>
              <a:off x="1598003" y="3269836"/>
              <a:ext cx="781113" cy="781112"/>
              <a:chOff x="4127501" y="4194175"/>
              <a:chExt cx="909638" cy="909637"/>
            </a:xfrm>
            <a:solidFill>
              <a:schemeClr val="accent3"/>
            </a:solidFill>
          </p:grpSpPr>
          <p:sp>
            <p:nvSpPr>
              <p:cNvPr id="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86263" y="4659313"/>
                <a:ext cx="96838" cy="192087"/>
              </a:xfrm>
              <a:custGeom>
                <a:avLst/>
                <a:gdLst>
                  <a:gd name="T0" fmla="*/ 0 w 61"/>
                  <a:gd name="T1" fmla="*/ 18 h 121"/>
                  <a:gd name="T2" fmla="*/ 22 w 61"/>
                  <a:gd name="T3" fmla="*/ 18 h 121"/>
                  <a:gd name="T4" fmla="*/ 22 w 61"/>
                  <a:gd name="T5" fmla="*/ 121 h 121"/>
                  <a:gd name="T6" fmla="*/ 40 w 61"/>
                  <a:gd name="T7" fmla="*/ 121 h 121"/>
                  <a:gd name="T8" fmla="*/ 40 w 61"/>
                  <a:gd name="T9" fmla="*/ 18 h 121"/>
                  <a:gd name="T10" fmla="*/ 61 w 61"/>
                  <a:gd name="T11" fmla="*/ 18 h 121"/>
                  <a:gd name="T12" fmla="*/ 61 w 61"/>
                  <a:gd name="T13" fmla="*/ 0 h 121"/>
                  <a:gd name="T14" fmla="*/ 0 w 61"/>
                  <a:gd name="T15" fmla="*/ 0 h 121"/>
                  <a:gd name="T16" fmla="*/ 0 w 61"/>
                  <a:gd name="T17" fmla="*/ 1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121">
                    <a:moveTo>
                      <a:pt x="0" y="18"/>
                    </a:moveTo>
                    <a:lnTo>
                      <a:pt x="22" y="18"/>
                    </a:lnTo>
                    <a:lnTo>
                      <a:pt x="22" y="121"/>
                    </a:lnTo>
                    <a:lnTo>
                      <a:pt x="40" y="121"/>
                    </a:lnTo>
                    <a:lnTo>
                      <a:pt x="40" y="18"/>
                    </a:lnTo>
                    <a:lnTo>
                      <a:pt x="61" y="18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72001" y="4440238"/>
                <a:ext cx="25400" cy="109537"/>
              </a:xfrm>
              <a:custGeom>
                <a:avLst/>
                <a:gdLst>
                  <a:gd name="T0" fmla="*/ 3 w 6"/>
                  <a:gd name="T1" fmla="*/ 26 h 26"/>
                  <a:gd name="T2" fmla="*/ 5 w 6"/>
                  <a:gd name="T3" fmla="*/ 25 h 26"/>
                  <a:gd name="T4" fmla="*/ 6 w 6"/>
                  <a:gd name="T5" fmla="*/ 23 h 26"/>
                  <a:gd name="T6" fmla="*/ 6 w 6"/>
                  <a:gd name="T7" fmla="*/ 3 h 26"/>
                  <a:gd name="T8" fmla="*/ 5 w 6"/>
                  <a:gd name="T9" fmla="*/ 1 h 26"/>
                  <a:gd name="T10" fmla="*/ 3 w 6"/>
                  <a:gd name="T11" fmla="*/ 0 h 26"/>
                  <a:gd name="T12" fmla="*/ 0 w 6"/>
                  <a:gd name="T13" fmla="*/ 1 h 26"/>
                  <a:gd name="T14" fmla="*/ 0 w 6"/>
                  <a:gd name="T15" fmla="*/ 3 h 26"/>
                  <a:gd name="T16" fmla="*/ 0 w 6"/>
                  <a:gd name="T17" fmla="*/ 23 h 26"/>
                  <a:gd name="T18" fmla="*/ 0 w 6"/>
                  <a:gd name="T19" fmla="*/ 25 h 26"/>
                  <a:gd name="T20" fmla="*/ 3 w 6"/>
                  <a:gd name="T21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26">
                    <a:moveTo>
                      <a:pt x="3" y="26"/>
                    </a:moveTo>
                    <a:cubicBezTo>
                      <a:pt x="4" y="26"/>
                      <a:pt x="5" y="26"/>
                      <a:pt x="5" y="25"/>
                    </a:cubicBezTo>
                    <a:cubicBezTo>
                      <a:pt x="6" y="25"/>
                      <a:pt x="6" y="24"/>
                      <a:pt x="6" y="2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1" y="26"/>
                      <a:pt x="2" y="26"/>
                      <a:pt x="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600576" y="4659313"/>
                <a:ext cx="79375" cy="192087"/>
              </a:xfrm>
              <a:custGeom>
                <a:avLst/>
                <a:gdLst>
                  <a:gd name="T0" fmla="*/ 13 w 19"/>
                  <a:gd name="T1" fmla="*/ 12 h 46"/>
                  <a:gd name="T2" fmla="*/ 9 w 19"/>
                  <a:gd name="T3" fmla="*/ 12 h 46"/>
                  <a:gd name="T4" fmla="*/ 6 w 19"/>
                  <a:gd name="T5" fmla="*/ 15 h 46"/>
                  <a:gd name="T6" fmla="*/ 6 w 19"/>
                  <a:gd name="T7" fmla="*/ 0 h 46"/>
                  <a:gd name="T8" fmla="*/ 0 w 19"/>
                  <a:gd name="T9" fmla="*/ 0 h 46"/>
                  <a:gd name="T10" fmla="*/ 0 w 19"/>
                  <a:gd name="T11" fmla="*/ 46 h 46"/>
                  <a:gd name="T12" fmla="*/ 6 w 19"/>
                  <a:gd name="T13" fmla="*/ 46 h 46"/>
                  <a:gd name="T14" fmla="*/ 6 w 19"/>
                  <a:gd name="T15" fmla="*/ 43 h 46"/>
                  <a:gd name="T16" fmla="*/ 9 w 19"/>
                  <a:gd name="T17" fmla="*/ 45 h 46"/>
                  <a:gd name="T18" fmla="*/ 13 w 19"/>
                  <a:gd name="T19" fmla="*/ 46 h 46"/>
                  <a:gd name="T20" fmla="*/ 18 w 19"/>
                  <a:gd name="T21" fmla="*/ 44 h 46"/>
                  <a:gd name="T22" fmla="*/ 19 w 19"/>
                  <a:gd name="T23" fmla="*/ 39 h 46"/>
                  <a:gd name="T24" fmla="*/ 19 w 19"/>
                  <a:gd name="T25" fmla="*/ 20 h 46"/>
                  <a:gd name="T26" fmla="*/ 17 w 19"/>
                  <a:gd name="T27" fmla="*/ 14 h 46"/>
                  <a:gd name="T28" fmla="*/ 13 w 19"/>
                  <a:gd name="T29" fmla="*/ 12 h 46"/>
                  <a:gd name="T30" fmla="*/ 12 w 19"/>
                  <a:gd name="T31" fmla="*/ 38 h 46"/>
                  <a:gd name="T32" fmla="*/ 12 w 19"/>
                  <a:gd name="T33" fmla="*/ 40 h 46"/>
                  <a:gd name="T34" fmla="*/ 10 w 19"/>
                  <a:gd name="T35" fmla="*/ 41 h 46"/>
                  <a:gd name="T36" fmla="*/ 8 w 19"/>
                  <a:gd name="T37" fmla="*/ 41 h 46"/>
                  <a:gd name="T38" fmla="*/ 6 w 19"/>
                  <a:gd name="T39" fmla="*/ 39 h 46"/>
                  <a:gd name="T40" fmla="*/ 6 w 19"/>
                  <a:gd name="T41" fmla="*/ 18 h 46"/>
                  <a:gd name="T42" fmla="*/ 8 w 19"/>
                  <a:gd name="T43" fmla="*/ 17 h 46"/>
                  <a:gd name="T44" fmla="*/ 9 w 19"/>
                  <a:gd name="T45" fmla="*/ 17 h 46"/>
                  <a:gd name="T46" fmla="*/ 11 w 19"/>
                  <a:gd name="T47" fmla="*/ 18 h 46"/>
                  <a:gd name="T48" fmla="*/ 12 w 19"/>
                  <a:gd name="T49" fmla="*/ 20 h 46"/>
                  <a:gd name="T50" fmla="*/ 12 w 19"/>
                  <a:gd name="T51" fmla="*/ 3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46">
                    <a:moveTo>
                      <a:pt x="13" y="12"/>
                    </a:moveTo>
                    <a:cubicBezTo>
                      <a:pt x="11" y="12"/>
                      <a:pt x="10" y="12"/>
                      <a:pt x="9" y="12"/>
                    </a:cubicBezTo>
                    <a:cubicBezTo>
                      <a:pt x="8" y="13"/>
                      <a:pt x="7" y="14"/>
                      <a:pt x="6" y="1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7" y="44"/>
                      <a:pt x="8" y="45"/>
                      <a:pt x="9" y="45"/>
                    </a:cubicBezTo>
                    <a:cubicBezTo>
                      <a:pt x="10" y="46"/>
                      <a:pt x="12" y="46"/>
                      <a:pt x="13" y="46"/>
                    </a:cubicBezTo>
                    <a:cubicBezTo>
                      <a:pt x="15" y="46"/>
                      <a:pt x="16" y="46"/>
                      <a:pt x="18" y="44"/>
                    </a:cubicBezTo>
                    <a:cubicBezTo>
                      <a:pt x="19" y="43"/>
                      <a:pt x="19" y="41"/>
                      <a:pt x="19" y="39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7"/>
                      <a:pt x="19" y="15"/>
                      <a:pt x="17" y="14"/>
                    </a:cubicBezTo>
                    <a:cubicBezTo>
                      <a:pt x="16" y="12"/>
                      <a:pt x="15" y="12"/>
                      <a:pt x="13" y="12"/>
                    </a:cubicBezTo>
                    <a:close/>
                    <a:moveTo>
                      <a:pt x="12" y="38"/>
                    </a:moveTo>
                    <a:cubicBezTo>
                      <a:pt x="12" y="39"/>
                      <a:pt x="12" y="40"/>
                      <a:pt x="12" y="40"/>
                    </a:cubicBezTo>
                    <a:cubicBezTo>
                      <a:pt x="11" y="41"/>
                      <a:pt x="11" y="41"/>
                      <a:pt x="10" y="41"/>
                    </a:cubicBezTo>
                    <a:cubicBezTo>
                      <a:pt x="9" y="41"/>
                      <a:pt x="9" y="41"/>
                      <a:pt x="8" y="41"/>
                    </a:cubicBezTo>
                    <a:cubicBezTo>
                      <a:pt x="8" y="40"/>
                      <a:pt x="7" y="40"/>
                      <a:pt x="6" y="3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7"/>
                      <a:pt x="8" y="17"/>
                    </a:cubicBezTo>
                    <a:cubicBezTo>
                      <a:pt x="8" y="17"/>
                      <a:pt x="9" y="17"/>
                      <a:pt x="9" y="17"/>
                    </a:cubicBezTo>
                    <a:cubicBezTo>
                      <a:pt x="10" y="17"/>
                      <a:pt x="11" y="17"/>
                      <a:pt x="11" y="18"/>
                    </a:cubicBezTo>
                    <a:cubicBezTo>
                      <a:pt x="12" y="18"/>
                      <a:pt x="12" y="19"/>
                      <a:pt x="12" y="20"/>
                    </a:cubicBezTo>
                    <a:lnTo>
                      <a:pt x="12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95801" y="4710113"/>
                <a:ext cx="84138" cy="141287"/>
              </a:xfrm>
              <a:custGeom>
                <a:avLst/>
                <a:gdLst>
                  <a:gd name="T0" fmla="*/ 13 w 20"/>
                  <a:gd name="T1" fmla="*/ 26 h 34"/>
                  <a:gd name="T2" fmla="*/ 11 w 20"/>
                  <a:gd name="T3" fmla="*/ 27 h 34"/>
                  <a:gd name="T4" fmla="*/ 9 w 20"/>
                  <a:gd name="T5" fmla="*/ 28 h 34"/>
                  <a:gd name="T6" fmla="*/ 7 w 20"/>
                  <a:gd name="T7" fmla="*/ 28 h 34"/>
                  <a:gd name="T8" fmla="*/ 7 w 20"/>
                  <a:gd name="T9" fmla="*/ 26 h 34"/>
                  <a:gd name="T10" fmla="*/ 7 w 20"/>
                  <a:gd name="T11" fmla="*/ 0 h 34"/>
                  <a:gd name="T12" fmla="*/ 0 w 20"/>
                  <a:gd name="T13" fmla="*/ 0 h 34"/>
                  <a:gd name="T14" fmla="*/ 0 w 20"/>
                  <a:gd name="T15" fmla="*/ 28 h 34"/>
                  <a:gd name="T16" fmla="*/ 1 w 20"/>
                  <a:gd name="T17" fmla="*/ 33 h 34"/>
                  <a:gd name="T18" fmla="*/ 5 w 20"/>
                  <a:gd name="T19" fmla="*/ 34 h 34"/>
                  <a:gd name="T20" fmla="*/ 9 w 20"/>
                  <a:gd name="T21" fmla="*/ 33 h 34"/>
                  <a:gd name="T22" fmla="*/ 13 w 20"/>
                  <a:gd name="T23" fmla="*/ 30 h 34"/>
                  <a:gd name="T24" fmla="*/ 13 w 20"/>
                  <a:gd name="T25" fmla="*/ 34 h 34"/>
                  <a:gd name="T26" fmla="*/ 20 w 20"/>
                  <a:gd name="T27" fmla="*/ 34 h 34"/>
                  <a:gd name="T28" fmla="*/ 20 w 20"/>
                  <a:gd name="T29" fmla="*/ 0 h 34"/>
                  <a:gd name="T30" fmla="*/ 13 w 20"/>
                  <a:gd name="T31" fmla="*/ 0 h 34"/>
                  <a:gd name="T32" fmla="*/ 13 w 20"/>
                  <a:gd name="T33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34">
                    <a:moveTo>
                      <a:pt x="13" y="26"/>
                    </a:moveTo>
                    <a:cubicBezTo>
                      <a:pt x="12" y="26"/>
                      <a:pt x="11" y="27"/>
                      <a:pt x="11" y="27"/>
                    </a:cubicBezTo>
                    <a:cubicBezTo>
                      <a:pt x="10" y="28"/>
                      <a:pt x="9" y="28"/>
                      <a:pt x="9" y="28"/>
                    </a:cubicBezTo>
                    <a:cubicBezTo>
                      <a:pt x="8" y="28"/>
                      <a:pt x="8" y="28"/>
                      <a:pt x="7" y="28"/>
                    </a:cubicBezTo>
                    <a:cubicBezTo>
                      <a:pt x="7" y="27"/>
                      <a:pt x="7" y="27"/>
                      <a:pt x="7" y="26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1" y="32"/>
                      <a:pt x="1" y="33"/>
                    </a:cubicBezTo>
                    <a:cubicBezTo>
                      <a:pt x="2" y="34"/>
                      <a:pt x="3" y="34"/>
                      <a:pt x="5" y="34"/>
                    </a:cubicBezTo>
                    <a:cubicBezTo>
                      <a:pt x="6" y="34"/>
                      <a:pt x="8" y="34"/>
                      <a:pt x="9" y="33"/>
                    </a:cubicBezTo>
                    <a:cubicBezTo>
                      <a:pt x="10" y="32"/>
                      <a:pt x="12" y="31"/>
                      <a:pt x="13" y="30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1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127501" y="4194175"/>
                <a:ext cx="909638" cy="909637"/>
              </a:xfrm>
              <a:custGeom>
                <a:avLst/>
                <a:gdLst>
                  <a:gd name="T0" fmla="*/ 108 w 217"/>
                  <a:gd name="T1" fmla="*/ 0 h 217"/>
                  <a:gd name="T2" fmla="*/ 0 w 217"/>
                  <a:gd name="T3" fmla="*/ 108 h 217"/>
                  <a:gd name="T4" fmla="*/ 108 w 217"/>
                  <a:gd name="T5" fmla="*/ 217 h 217"/>
                  <a:gd name="T6" fmla="*/ 217 w 217"/>
                  <a:gd name="T7" fmla="*/ 108 h 217"/>
                  <a:gd name="T8" fmla="*/ 108 w 217"/>
                  <a:gd name="T9" fmla="*/ 0 h 217"/>
                  <a:gd name="T10" fmla="*/ 126 w 217"/>
                  <a:gd name="T11" fmla="*/ 53 h 217"/>
                  <a:gd name="T12" fmla="*/ 134 w 217"/>
                  <a:gd name="T13" fmla="*/ 53 h 217"/>
                  <a:gd name="T14" fmla="*/ 134 w 217"/>
                  <a:gd name="T15" fmla="*/ 82 h 217"/>
                  <a:gd name="T16" fmla="*/ 134 w 217"/>
                  <a:gd name="T17" fmla="*/ 84 h 217"/>
                  <a:gd name="T18" fmla="*/ 136 w 217"/>
                  <a:gd name="T19" fmla="*/ 84 h 217"/>
                  <a:gd name="T20" fmla="*/ 138 w 217"/>
                  <a:gd name="T21" fmla="*/ 84 h 217"/>
                  <a:gd name="T22" fmla="*/ 140 w 217"/>
                  <a:gd name="T23" fmla="*/ 82 h 217"/>
                  <a:gd name="T24" fmla="*/ 140 w 217"/>
                  <a:gd name="T25" fmla="*/ 53 h 217"/>
                  <a:gd name="T26" fmla="*/ 148 w 217"/>
                  <a:gd name="T27" fmla="*/ 53 h 217"/>
                  <a:gd name="T28" fmla="*/ 148 w 217"/>
                  <a:gd name="T29" fmla="*/ 91 h 217"/>
                  <a:gd name="T30" fmla="*/ 140 w 217"/>
                  <a:gd name="T31" fmla="*/ 91 h 217"/>
                  <a:gd name="T32" fmla="*/ 140 w 217"/>
                  <a:gd name="T33" fmla="*/ 86 h 217"/>
                  <a:gd name="T34" fmla="*/ 136 w 217"/>
                  <a:gd name="T35" fmla="*/ 90 h 217"/>
                  <a:gd name="T36" fmla="*/ 131 w 217"/>
                  <a:gd name="T37" fmla="*/ 91 h 217"/>
                  <a:gd name="T38" fmla="*/ 127 w 217"/>
                  <a:gd name="T39" fmla="*/ 89 h 217"/>
                  <a:gd name="T40" fmla="*/ 126 w 217"/>
                  <a:gd name="T41" fmla="*/ 84 h 217"/>
                  <a:gd name="T42" fmla="*/ 126 w 217"/>
                  <a:gd name="T43" fmla="*/ 53 h 217"/>
                  <a:gd name="T44" fmla="*/ 98 w 217"/>
                  <a:gd name="T45" fmla="*/ 62 h 217"/>
                  <a:gd name="T46" fmla="*/ 101 w 217"/>
                  <a:gd name="T47" fmla="*/ 55 h 217"/>
                  <a:gd name="T48" fmla="*/ 109 w 217"/>
                  <a:gd name="T49" fmla="*/ 52 h 217"/>
                  <a:gd name="T50" fmla="*/ 117 w 217"/>
                  <a:gd name="T51" fmla="*/ 55 h 217"/>
                  <a:gd name="T52" fmla="*/ 120 w 217"/>
                  <a:gd name="T53" fmla="*/ 62 h 217"/>
                  <a:gd name="T54" fmla="*/ 120 w 217"/>
                  <a:gd name="T55" fmla="*/ 81 h 217"/>
                  <a:gd name="T56" fmla="*/ 117 w 217"/>
                  <a:gd name="T57" fmla="*/ 89 h 217"/>
                  <a:gd name="T58" fmla="*/ 109 w 217"/>
                  <a:gd name="T59" fmla="*/ 91 h 217"/>
                  <a:gd name="T60" fmla="*/ 101 w 217"/>
                  <a:gd name="T61" fmla="*/ 89 h 217"/>
                  <a:gd name="T62" fmla="*/ 98 w 217"/>
                  <a:gd name="T63" fmla="*/ 81 h 217"/>
                  <a:gd name="T64" fmla="*/ 98 w 217"/>
                  <a:gd name="T65" fmla="*/ 62 h 217"/>
                  <a:gd name="T66" fmla="*/ 77 w 217"/>
                  <a:gd name="T67" fmla="*/ 40 h 217"/>
                  <a:gd name="T68" fmla="*/ 83 w 217"/>
                  <a:gd name="T69" fmla="*/ 60 h 217"/>
                  <a:gd name="T70" fmla="*/ 83 w 217"/>
                  <a:gd name="T71" fmla="*/ 60 h 217"/>
                  <a:gd name="T72" fmla="*/ 88 w 217"/>
                  <a:gd name="T73" fmla="*/ 40 h 217"/>
                  <a:gd name="T74" fmla="*/ 97 w 217"/>
                  <a:gd name="T75" fmla="*/ 40 h 217"/>
                  <a:gd name="T76" fmla="*/ 87 w 217"/>
                  <a:gd name="T77" fmla="*/ 70 h 217"/>
                  <a:gd name="T78" fmla="*/ 87 w 217"/>
                  <a:gd name="T79" fmla="*/ 91 h 217"/>
                  <a:gd name="T80" fmla="*/ 79 w 217"/>
                  <a:gd name="T81" fmla="*/ 91 h 217"/>
                  <a:gd name="T82" fmla="*/ 79 w 217"/>
                  <a:gd name="T83" fmla="*/ 71 h 217"/>
                  <a:gd name="T84" fmla="*/ 68 w 217"/>
                  <a:gd name="T85" fmla="*/ 40 h 217"/>
                  <a:gd name="T86" fmla="*/ 77 w 217"/>
                  <a:gd name="T87" fmla="*/ 40 h 217"/>
                  <a:gd name="T88" fmla="*/ 177 w 217"/>
                  <a:gd name="T89" fmla="*/ 146 h 217"/>
                  <a:gd name="T90" fmla="*/ 152 w 217"/>
                  <a:gd name="T91" fmla="*/ 171 h 217"/>
                  <a:gd name="T92" fmla="*/ 68 w 217"/>
                  <a:gd name="T93" fmla="*/ 171 h 217"/>
                  <a:gd name="T94" fmla="*/ 43 w 217"/>
                  <a:gd name="T95" fmla="*/ 146 h 217"/>
                  <a:gd name="T96" fmla="*/ 43 w 217"/>
                  <a:gd name="T97" fmla="*/ 127 h 217"/>
                  <a:gd name="T98" fmla="*/ 68 w 217"/>
                  <a:gd name="T99" fmla="*/ 102 h 217"/>
                  <a:gd name="T100" fmla="*/ 152 w 217"/>
                  <a:gd name="T101" fmla="*/ 102 h 217"/>
                  <a:gd name="T102" fmla="*/ 177 w 217"/>
                  <a:gd name="T103" fmla="*/ 127 h 217"/>
                  <a:gd name="T104" fmla="*/ 177 w 217"/>
                  <a:gd name="T105" fmla="*/ 14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cubicBezTo>
                      <a:pt x="48" y="0"/>
                      <a:pt x="0" y="48"/>
                      <a:pt x="0" y="108"/>
                    </a:cubicBezTo>
                    <a:cubicBezTo>
                      <a:pt x="0" y="169"/>
                      <a:pt x="48" y="217"/>
                      <a:pt x="108" y="217"/>
                    </a:cubicBezTo>
                    <a:cubicBezTo>
                      <a:pt x="169" y="217"/>
                      <a:pt x="217" y="169"/>
                      <a:pt x="217" y="108"/>
                    </a:cubicBezTo>
                    <a:cubicBezTo>
                      <a:pt x="217" y="48"/>
                      <a:pt x="169" y="0"/>
                      <a:pt x="108" y="0"/>
                    </a:cubicBezTo>
                    <a:close/>
                    <a:moveTo>
                      <a:pt x="126" y="53"/>
                    </a:move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82"/>
                      <a:pt x="134" y="82"/>
                      <a:pt x="134" y="82"/>
                    </a:cubicBezTo>
                    <a:cubicBezTo>
                      <a:pt x="134" y="83"/>
                      <a:pt x="134" y="83"/>
                      <a:pt x="134" y="84"/>
                    </a:cubicBezTo>
                    <a:cubicBezTo>
                      <a:pt x="134" y="84"/>
                      <a:pt x="135" y="84"/>
                      <a:pt x="136" y="84"/>
                    </a:cubicBezTo>
                    <a:cubicBezTo>
                      <a:pt x="136" y="84"/>
                      <a:pt x="137" y="84"/>
                      <a:pt x="138" y="84"/>
                    </a:cubicBezTo>
                    <a:cubicBezTo>
                      <a:pt x="139" y="83"/>
                      <a:pt x="139" y="82"/>
                      <a:pt x="140" y="82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8" y="91"/>
                      <a:pt x="148" y="91"/>
                      <a:pt x="148" y="91"/>
                    </a:cubicBezTo>
                    <a:cubicBezTo>
                      <a:pt x="140" y="91"/>
                      <a:pt x="140" y="91"/>
                      <a:pt x="140" y="91"/>
                    </a:cubicBezTo>
                    <a:cubicBezTo>
                      <a:pt x="140" y="86"/>
                      <a:pt x="140" y="86"/>
                      <a:pt x="140" y="86"/>
                    </a:cubicBezTo>
                    <a:cubicBezTo>
                      <a:pt x="139" y="88"/>
                      <a:pt x="137" y="89"/>
                      <a:pt x="136" y="90"/>
                    </a:cubicBezTo>
                    <a:cubicBezTo>
                      <a:pt x="134" y="91"/>
                      <a:pt x="133" y="91"/>
                      <a:pt x="131" y="91"/>
                    </a:cubicBezTo>
                    <a:cubicBezTo>
                      <a:pt x="130" y="91"/>
                      <a:pt x="128" y="91"/>
                      <a:pt x="127" y="89"/>
                    </a:cubicBezTo>
                    <a:cubicBezTo>
                      <a:pt x="126" y="88"/>
                      <a:pt x="126" y="87"/>
                      <a:pt x="126" y="84"/>
                    </a:cubicBezTo>
                    <a:lnTo>
                      <a:pt x="126" y="53"/>
                    </a:lnTo>
                    <a:close/>
                    <a:moveTo>
                      <a:pt x="98" y="62"/>
                    </a:moveTo>
                    <a:cubicBezTo>
                      <a:pt x="98" y="59"/>
                      <a:pt x="99" y="57"/>
                      <a:pt x="101" y="55"/>
                    </a:cubicBezTo>
                    <a:cubicBezTo>
                      <a:pt x="103" y="53"/>
                      <a:pt x="106" y="52"/>
                      <a:pt x="109" y="52"/>
                    </a:cubicBezTo>
                    <a:cubicBezTo>
                      <a:pt x="112" y="52"/>
                      <a:pt x="115" y="53"/>
                      <a:pt x="117" y="55"/>
                    </a:cubicBezTo>
                    <a:cubicBezTo>
                      <a:pt x="119" y="57"/>
                      <a:pt x="120" y="59"/>
                      <a:pt x="120" y="62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20" y="84"/>
                      <a:pt x="119" y="87"/>
                      <a:pt x="117" y="89"/>
                    </a:cubicBezTo>
                    <a:cubicBezTo>
                      <a:pt x="115" y="91"/>
                      <a:pt x="112" y="91"/>
                      <a:pt x="109" y="91"/>
                    </a:cubicBezTo>
                    <a:cubicBezTo>
                      <a:pt x="105" y="91"/>
                      <a:pt x="103" y="91"/>
                      <a:pt x="101" y="89"/>
                    </a:cubicBezTo>
                    <a:cubicBezTo>
                      <a:pt x="99" y="87"/>
                      <a:pt x="98" y="84"/>
                      <a:pt x="98" y="81"/>
                    </a:cubicBezTo>
                    <a:lnTo>
                      <a:pt x="98" y="62"/>
                    </a:lnTo>
                    <a:close/>
                    <a:moveTo>
                      <a:pt x="77" y="40"/>
                    </a:moveTo>
                    <a:cubicBezTo>
                      <a:pt x="83" y="60"/>
                      <a:pt x="83" y="60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97" y="40"/>
                      <a:pt x="97" y="40"/>
                      <a:pt x="97" y="4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91"/>
                      <a:pt x="87" y="91"/>
                      <a:pt x="87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9" y="71"/>
                      <a:pt x="79" y="71"/>
                      <a:pt x="79" y="71"/>
                    </a:cubicBezTo>
                    <a:cubicBezTo>
                      <a:pt x="68" y="40"/>
                      <a:pt x="68" y="40"/>
                      <a:pt x="68" y="40"/>
                    </a:cubicBezTo>
                    <a:lnTo>
                      <a:pt x="77" y="40"/>
                    </a:lnTo>
                    <a:close/>
                    <a:moveTo>
                      <a:pt x="177" y="146"/>
                    </a:moveTo>
                    <a:cubicBezTo>
                      <a:pt x="177" y="160"/>
                      <a:pt x="166" y="171"/>
                      <a:pt x="152" y="171"/>
                    </a:cubicBezTo>
                    <a:cubicBezTo>
                      <a:pt x="68" y="171"/>
                      <a:pt x="68" y="171"/>
                      <a:pt x="68" y="171"/>
                    </a:cubicBezTo>
                    <a:cubicBezTo>
                      <a:pt x="54" y="171"/>
                      <a:pt x="43" y="160"/>
                      <a:pt x="43" y="146"/>
                    </a:cubicBezTo>
                    <a:cubicBezTo>
                      <a:pt x="43" y="127"/>
                      <a:pt x="43" y="127"/>
                      <a:pt x="43" y="127"/>
                    </a:cubicBezTo>
                    <a:cubicBezTo>
                      <a:pt x="43" y="113"/>
                      <a:pt x="54" y="102"/>
                      <a:pt x="68" y="102"/>
                    </a:cubicBezTo>
                    <a:cubicBezTo>
                      <a:pt x="152" y="102"/>
                      <a:pt x="152" y="102"/>
                      <a:pt x="152" y="102"/>
                    </a:cubicBezTo>
                    <a:cubicBezTo>
                      <a:pt x="166" y="102"/>
                      <a:pt x="177" y="113"/>
                      <a:pt x="177" y="127"/>
                    </a:cubicBezTo>
                    <a:lnTo>
                      <a:pt x="177" y="1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697413" y="4705350"/>
                <a:ext cx="84138" cy="150812"/>
              </a:xfrm>
              <a:custGeom>
                <a:avLst/>
                <a:gdLst>
                  <a:gd name="T0" fmla="*/ 10 w 20"/>
                  <a:gd name="T1" fmla="*/ 0 h 36"/>
                  <a:gd name="T2" fmla="*/ 3 w 20"/>
                  <a:gd name="T3" fmla="*/ 3 h 36"/>
                  <a:gd name="T4" fmla="*/ 0 w 20"/>
                  <a:gd name="T5" fmla="*/ 10 h 36"/>
                  <a:gd name="T6" fmla="*/ 0 w 20"/>
                  <a:gd name="T7" fmla="*/ 25 h 36"/>
                  <a:gd name="T8" fmla="*/ 2 w 20"/>
                  <a:gd name="T9" fmla="*/ 33 h 36"/>
                  <a:gd name="T10" fmla="*/ 9 w 20"/>
                  <a:gd name="T11" fmla="*/ 36 h 36"/>
                  <a:gd name="T12" fmla="*/ 17 w 20"/>
                  <a:gd name="T13" fmla="*/ 33 h 36"/>
                  <a:gd name="T14" fmla="*/ 20 w 20"/>
                  <a:gd name="T15" fmla="*/ 25 h 36"/>
                  <a:gd name="T16" fmla="*/ 20 w 20"/>
                  <a:gd name="T17" fmla="*/ 23 h 36"/>
                  <a:gd name="T18" fmla="*/ 13 w 20"/>
                  <a:gd name="T19" fmla="*/ 23 h 36"/>
                  <a:gd name="T20" fmla="*/ 13 w 20"/>
                  <a:gd name="T21" fmla="*/ 25 h 36"/>
                  <a:gd name="T22" fmla="*/ 12 w 20"/>
                  <a:gd name="T23" fmla="*/ 29 h 36"/>
                  <a:gd name="T24" fmla="*/ 10 w 20"/>
                  <a:gd name="T25" fmla="*/ 30 h 36"/>
                  <a:gd name="T26" fmla="*/ 7 w 20"/>
                  <a:gd name="T27" fmla="*/ 29 h 36"/>
                  <a:gd name="T28" fmla="*/ 7 w 20"/>
                  <a:gd name="T29" fmla="*/ 25 h 36"/>
                  <a:gd name="T30" fmla="*/ 7 w 20"/>
                  <a:gd name="T31" fmla="*/ 19 h 36"/>
                  <a:gd name="T32" fmla="*/ 20 w 20"/>
                  <a:gd name="T33" fmla="*/ 19 h 36"/>
                  <a:gd name="T34" fmla="*/ 20 w 20"/>
                  <a:gd name="T35" fmla="*/ 10 h 36"/>
                  <a:gd name="T36" fmla="*/ 17 w 20"/>
                  <a:gd name="T37" fmla="*/ 3 h 36"/>
                  <a:gd name="T38" fmla="*/ 10 w 20"/>
                  <a:gd name="T39" fmla="*/ 0 h 36"/>
                  <a:gd name="T40" fmla="*/ 13 w 20"/>
                  <a:gd name="T41" fmla="*/ 13 h 36"/>
                  <a:gd name="T42" fmla="*/ 7 w 20"/>
                  <a:gd name="T43" fmla="*/ 13 h 36"/>
                  <a:gd name="T44" fmla="*/ 7 w 20"/>
                  <a:gd name="T45" fmla="*/ 10 h 36"/>
                  <a:gd name="T46" fmla="*/ 7 w 20"/>
                  <a:gd name="T47" fmla="*/ 7 h 36"/>
                  <a:gd name="T48" fmla="*/ 10 w 20"/>
                  <a:gd name="T49" fmla="*/ 6 h 36"/>
                  <a:gd name="T50" fmla="*/ 12 w 20"/>
                  <a:gd name="T51" fmla="*/ 7 h 36"/>
                  <a:gd name="T52" fmla="*/ 13 w 20"/>
                  <a:gd name="T53" fmla="*/ 10 h 36"/>
                  <a:gd name="T54" fmla="*/ 13 w 20"/>
                  <a:gd name="T55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" h="36">
                    <a:moveTo>
                      <a:pt x="10" y="0"/>
                    </a:moveTo>
                    <a:cubicBezTo>
                      <a:pt x="7" y="0"/>
                      <a:pt x="4" y="1"/>
                      <a:pt x="3" y="3"/>
                    </a:cubicBezTo>
                    <a:cubicBezTo>
                      <a:pt x="1" y="5"/>
                      <a:pt x="0" y="7"/>
                      <a:pt x="0" y="1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1" y="31"/>
                      <a:pt x="2" y="33"/>
                    </a:cubicBezTo>
                    <a:cubicBezTo>
                      <a:pt x="4" y="35"/>
                      <a:pt x="6" y="36"/>
                      <a:pt x="9" y="36"/>
                    </a:cubicBezTo>
                    <a:cubicBezTo>
                      <a:pt x="13" y="36"/>
                      <a:pt x="15" y="35"/>
                      <a:pt x="17" y="33"/>
                    </a:cubicBezTo>
                    <a:cubicBezTo>
                      <a:pt x="19" y="31"/>
                      <a:pt x="20" y="29"/>
                      <a:pt x="20" y="25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7"/>
                      <a:pt x="12" y="28"/>
                      <a:pt x="12" y="29"/>
                    </a:cubicBezTo>
                    <a:cubicBezTo>
                      <a:pt x="11" y="29"/>
                      <a:pt x="11" y="30"/>
                      <a:pt x="10" y="30"/>
                    </a:cubicBezTo>
                    <a:cubicBezTo>
                      <a:pt x="8" y="30"/>
                      <a:pt x="8" y="29"/>
                      <a:pt x="7" y="29"/>
                    </a:cubicBezTo>
                    <a:cubicBezTo>
                      <a:pt x="7" y="28"/>
                      <a:pt x="7" y="27"/>
                      <a:pt x="7" y="2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7"/>
                      <a:pt x="19" y="4"/>
                      <a:pt x="17" y="3"/>
                    </a:cubicBezTo>
                    <a:cubicBezTo>
                      <a:pt x="15" y="1"/>
                      <a:pt x="13" y="0"/>
                      <a:pt x="10" y="0"/>
                    </a:cubicBezTo>
                    <a:close/>
                    <a:moveTo>
                      <a:pt x="13" y="13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1" y="6"/>
                      <a:pt x="11" y="6"/>
                      <a:pt x="12" y="7"/>
                    </a:cubicBezTo>
                    <a:cubicBezTo>
                      <a:pt x="12" y="8"/>
                      <a:pt x="13" y="9"/>
                      <a:pt x="13" y="10"/>
                    </a:cubicBezTo>
                    <a:lnTo>
                      <a:pt x="13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62692" y="3251433"/>
              <a:ext cx="822009" cy="817919"/>
            </a:xfrm>
            <a:custGeom>
              <a:avLst/>
              <a:gdLst>
                <a:gd name="T0" fmla="*/ 114 w 228"/>
                <a:gd name="T1" fmla="*/ 0 h 227"/>
                <a:gd name="T2" fmla="*/ 0 w 228"/>
                <a:gd name="T3" fmla="*/ 114 h 227"/>
                <a:gd name="T4" fmla="*/ 68 w 228"/>
                <a:gd name="T5" fmla="*/ 218 h 227"/>
                <a:gd name="T6" fmla="*/ 70 w 228"/>
                <a:gd name="T7" fmla="*/ 192 h 227"/>
                <a:gd name="T8" fmla="*/ 85 w 228"/>
                <a:gd name="T9" fmla="*/ 130 h 227"/>
                <a:gd name="T10" fmla="*/ 81 w 228"/>
                <a:gd name="T11" fmla="*/ 112 h 227"/>
                <a:gd name="T12" fmla="*/ 103 w 228"/>
                <a:gd name="T13" fmla="*/ 82 h 227"/>
                <a:gd name="T14" fmla="*/ 119 w 228"/>
                <a:gd name="T15" fmla="*/ 99 h 227"/>
                <a:gd name="T16" fmla="*/ 109 w 228"/>
                <a:gd name="T17" fmla="*/ 140 h 227"/>
                <a:gd name="T18" fmla="*/ 127 w 228"/>
                <a:gd name="T19" fmla="*/ 162 h 227"/>
                <a:gd name="T20" fmla="*/ 163 w 228"/>
                <a:gd name="T21" fmla="*/ 101 h 227"/>
                <a:gd name="T22" fmla="*/ 115 w 228"/>
                <a:gd name="T23" fmla="*/ 57 h 227"/>
                <a:gd name="T24" fmla="*/ 59 w 228"/>
                <a:gd name="T25" fmla="*/ 112 h 227"/>
                <a:gd name="T26" fmla="*/ 67 w 228"/>
                <a:gd name="T27" fmla="*/ 134 h 227"/>
                <a:gd name="T28" fmla="*/ 68 w 228"/>
                <a:gd name="T29" fmla="*/ 141 h 227"/>
                <a:gd name="T30" fmla="*/ 66 w 228"/>
                <a:gd name="T31" fmla="*/ 150 h 227"/>
                <a:gd name="T32" fmla="*/ 60 w 228"/>
                <a:gd name="T33" fmla="*/ 153 h 227"/>
                <a:gd name="T34" fmla="*/ 37 w 228"/>
                <a:gd name="T35" fmla="*/ 109 h 227"/>
                <a:gd name="T36" fmla="*/ 118 w 228"/>
                <a:gd name="T37" fmla="*/ 38 h 227"/>
                <a:gd name="T38" fmla="*/ 191 w 228"/>
                <a:gd name="T39" fmla="*/ 103 h 227"/>
                <a:gd name="T40" fmla="*/ 129 w 228"/>
                <a:gd name="T41" fmla="*/ 181 h 227"/>
                <a:gd name="T42" fmla="*/ 101 w 228"/>
                <a:gd name="T43" fmla="*/ 167 h 227"/>
                <a:gd name="T44" fmla="*/ 93 w 228"/>
                <a:gd name="T45" fmla="*/ 198 h 227"/>
                <a:gd name="T46" fmla="*/ 82 w 228"/>
                <a:gd name="T47" fmla="*/ 223 h 227"/>
                <a:gd name="T48" fmla="*/ 114 w 228"/>
                <a:gd name="T49" fmla="*/ 227 h 227"/>
                <a:gd name="T50" fmla="*/ 228 w 228"/>
                <a:gd name="T51" fmla="*/ 114 h 227"/>
                <a:gd name="T52" fmla="*/ 114 w 228"/>
                <a:gd name="T5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7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60"/>
                    <a:pt x="28" y="200"/>
                    <a:pt x="68" y="218"/>
                  </a:cubicBezTo>
                  <a:cubicBezTo>
                    <a:pt x="68" y="210"/>
                    <a:pt x="68" y="200"/>
                    <a:pt x="70" y="192"/>
                  </a:cubicBezTo>
                  <a:cubicBezTo>
                    <a:pt x="73" y="183"/>
                    <a:pt x="85" y="130"/>
                    <a:pt x="85" y="130"/>
                  </a:cubicBezTo>
                  <a:cubicBezTo>
                    <a:pt x="85" y="130"/>
                    <a:pt x="81" y="122"/>
                    <a:pt x="81" y="112"/>
                  </a:cubicBezTo>
                  <a:cubicBezTo>
                    <a:pt x="81" y="95"/>
                    <a:pt x="91" y="82"/>
                    <a:pt x="103" y="82"/>
                  </a:cubicBezTo>
                  <a:cubicBezTo>
                    <a:pt x="114" y="82"/>
                    <a:pt x="119" y="90"/>
                    <a:pt x="119" y="99"/>
                  </a:cubicBezTo>
                  <a:cubicBezTo>
                    <a:pt x="119" y="110"/>
                    <a:pt x="112" y="125"/>
                    <a:pt x="109" y="140"/>
                  </a:cubicBezTo>
                  <a:cubicBezTo>
                    <a:pt x="106" y="152"/>
                    <a:pt x="115" y="162"/>
                    <a:pt x="127" y="162"/>
                  </a:cubicBezTo>
                  <a:cubicBezTo>
                    <a:pt x="148" y="162"/>
                    <a:pt x="163" y="134"/>
                    <a:pt x="163" y="101"/>
                  </a:cubicBezTo>
                  <a:cubicBezTo>
                    <a:pt x="163" y="76"/>
                    <a:pt x="146" y="57"/>
                    <a:pt x="115" y="57"/>
                  </a:cubicBezTo>
                  <a:cubicBezTo>
                    <a:pt x="81" y="57"/>
                    <a:pt x="59" y="83"/>
                    <a:pt x="59" y="112"/>
                  </a:cubicBezTo>
                  <a:cubicBezTo>
                    <a:pt x="59" y="122"/>
                    <a:pt x="62" y="129"/>
                    <a:pt x="67" y="134"/>
                  </a:cubicBezTo>
                  <a:cubicBezTo>
                    <a:pt x="69" y="137"/>
                    <a:pt x="69" y="138"/>
                    <a:pt x="68" y="141"/>
                  </a:cubicBezTo>
                  <a:cubicBezTo>
                    <a:pt x="68" y="143"/>
                    <a:pt x="67" y="148"/>
                    <a:pt x="66" y="150"/>
                  </a:cubicBezTo>
                  <a:cubicBezTo>
                    <a:pt x="65" y="153"/>
                    <a:pt x="63" y="154"/>
                    <a:pt x="60" y="153"/>
                  </a:cubicBezTo>
                  <a:cubicBezTo>
                    <a:pt x="44" y="146"/>
                    <a:pt x="37" y="129"/>
                    <a:pt x="37" y="109"/>
                  </a:cubicBezTo>
                  <a:cubicBezTo>
                    <a:pt x="37" y="77"/>
                    <a:pt x="64" y="38"/>
                    <a:pt x="118" y="38"/>
                  </a:cubicBezTo>
                  <a:cubicBezTo>
                    <a:pt x="162" y="38"/>
                    <a:pt x="191" y="70"/>
                    <a:pt x="191" y="103"/>
                  </a:cubicBezTo>
                  <a:cubicBezTo>
                    <a:pt x="191" y="148"/>
                    <a:pt x="166" y="181"/>
                    <a:pt x="129" y="181"/>
                  </a:cubicBezTo>
                  <a:cubicBezTo>
                    <a:pt x="117" y="181"/>
                    <a:pt x="105" y="175"/>
                    <a:pt x="101" y="167"/>
                  </a:cubicBezTo>
                  <a:cubicBezTo>
                    <a:pt x="101" y="167"/>
                    <a:pt x="95" y="193"/>
                    <a:pt x="93" y="198"/>
                  </a:cubicBezTo>
                  <a:cubicBezTo>
                    <a:pt x="91" y="207"/>
                    <a:pt x="86" y="216"/>
                    <a:pt x="82" y="223"/>
                  </a:cubicBezTo>
                  <a:cubicBezTo>
                    <a:pt x="92" y="226"/>
                    <a:pt x="103" y="227"/>
                    <a:pt x="114" y="227"/>
                  </a:cubicBezTo>
                  <a:cubicBezTo>
                    <a:pt x="177" y="227"/>
                    <a:pt x="228" y="176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39552" y="3222806"/>
              <a:ext cx="875173" cy="875173"/>
            </a:xfrm>
            <a:custGeom>
              <a:avLst/>
              <a:gdLst>
                <a:gd name="T0" fmla="*/ 122 w 243"/>
                <a:gd name="T1" fmla="*/ 0 h 243"/>
                <a:gd name="T2" fmla="*/ 0 w 243"/>
                <a:gd name="T3" fmla="*/ 121 h 243"/>
                <a:gd name="T4" fmla="*/ 122 w 243"/>
                <a:gd name="T5" fmla="*/ 243 h 243"/>
                <a:gd name="T6" fmla="*/ 243 w 243"/>
                <a:gd name="T7" fmla="*/ 121 h 243"/>
                <a:gd name="T8" fmla="*/ 122 w 243"/>
                <a:gd name="T9" fmla="*/ 0 h 243"/>
                <a:gd name="T10" fmla="*/ 154 w 243"/>
                <a:gd name="T11" fmla="*/ 121 h 243"/>
                <a:gd name="T12" fmla="*/ 133 w 243"/>
                <a:gd name="T13" fmla="*/ 121 h 243"/>
                <a:gd name="T14" fmla="*/ 133 w 243"/>
                <a:gd name="T15" fmla="*/ 196 h 243"/>
                <a:gd name="T16" fmla="*/ 102 w 243"/>
                <a:gd name="T17" fmla="*/ 196 h 243"/>
                <a:gd name="T18" fmla="*/ 102 w 243"/>
                <a:gd name="T19" fmla="*/ 121 h 243"/>
                <a:gd name="T20" fmla="*/ 87 w 243"/>
                <a:gd name="T21" fmla="*/ 121 h 243"/>
                <a:gd name="T22" fmla="*/ 87 w 243"/>
                <a:gd name="T23" fmla="*/ 94 h 243"/>
                <a:gd name="T24" fmla="*/ 102 w 243"/>
                <a:gd name="T25" fmla="*/ 94 h 243"/>
                <a:gd name="T26" fmla="*/ 102 w 243"/>
                <a:gd name="T27" fmla="*/ 77 h 243"/>
                <a:gd name="T28" fmla="*/ 133 w 243"/>
                <a:gd name="T29" fmla="*/ 46 h 243"/>
                <a:gd name="T30" fmla="*/ 156 w 243"/>
                <a:gd name="T31" fmla="*/ 46 h 243"/>
                <a:gd name="T32" fmla="*/ 156 w 243"/>
                <a:gd name="T33" fmla="*/ 72 h 243"/>
                <a:gd name="T34" fmla="*/ 140 w 243"/>
                <a:gd name="T35" fmla="*/ 72 h 243"/>
                <a:gd name="T36" fmla="*/ 133 w 243"/>
                <a:gd name="T37" fmla="*/ 79 h 243"/>
                <a:gd name="T38" fmla="*/ 133 w 243"/>
                <a:gd name="T39" fmla="*/ 94 h 243"/>
                <a:gd name="T40" fmla="*/ 157 w 243"/>
                <a:gd name="T41" fmla="*/ 94 h 243"/>
                <a:gd name="T42" fmla="*/ 154 w 243"/>
                <a:gd name="T43" fmla="*/ 12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43">
                  <a:moveTo>
                    <a:pt x="122" y="0"/>
                  </a:moveTo>
                  <a:cubicBezTo>
                    <a:pt x="55" y="0"/>
                    <a:pt x="0" y="54"/>
                    <a:pt x="0" y="121"/>
                  </a:cubicBezTo>
                  <a:cubicBezTo>
                    <a:pt x="0" y="188"/>
                    <a:pt x="55" y="243"/>
                    <a:pt x="122" y="243"/>
                  </a:cubicBezTo>
                  <a:cubicBezTo>
                    <a:pt x="189" y="243"/>
                    <a:pt x="243" y="188"/>
                    <a:pt x="243" y="121"/>
                  </a:cubicBezTo>
                  <a:cubicBezTo>
                    <a:pt x="243" y="54"/>
                    <a:pt x="189" y="0"/>
                    <a:pt x="122" y="0"/>
                  </a:cubicBezTo>
                  <a:close/>
                  <a:moveTo>
                    <a:pt x="154" y="121"/>
                  </a:moveTo>
                  <a:cubicBezTo>
                    <a:pt x="133" y="121"/>
                    <a:pt x="133" y="121"/>
                    <a:pt x="133" y="121"/>
                  </a:cubicBezTo>
                  <a:cubicBezTo>
                    <a:pt x="133" y="154"/>
                    <a:pt x="133" y="196"/>
                    <a:pt x="133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2" y="196"/>
                    <a:pt x="102" y="155"/>
                    <a:pt x="102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2" y="77"/>
                    <a:pt x="102" y="77"/>
                    <a:pt x="102" y="77"/>
                  </a:cubicBezTo>
                  <a:cubicBezTo>
                    <a:pt x="102" y="65"/>
                    <a:pt x="108" y="46"/>
                    <a:pt x="133" y="46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42" y="72"/>
                    <a:pt x="140" y="72"/>
                  </a:cubicBezTo>
                  <a:cubicBezTo>
                    <a:pt x="137" y="72"/>
                    <a:pt x="133" y="73"/>
                    <a:pt x="133" y="79"/>
                  </a:cubicBezTo>
                  <a:cubicBezTo>
                    <a:pt x="133" y="94"/>
                    <a:pt x="133" y="94"/>
                    <a:pt x="133" y="94"/>
                  </a:cubicBezTo>
                  <a:cubicBezTo>
                    <a:pt x="157" y="94"/>
                    <a:pt x="157" y="94"/>
                    <a:pt x="157" y="94"/>
                  </a:cubicBezTo>
                  <a:lnTo>
                    <a:pt x="154" y="1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出自【趣你的PPT】(微信:qunideppt)：最优质的PPT资源库"/>
            <p:cNvSpPr txBox="1"/>
            <p:nvPr/>
          </p:nvSpPr>
          <p:spPr>
            <a:xfrm>
              <a:off x="1263980" y="4229992"/>
              <a:ext cx="1372819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出自【趣你的PPT】(微信:qunideppt)：最优质的PPT资源库"/>
            <p:cNvSpPr txBox="1"/>
            <p:nvPr/>
          </p:nvSpPr>
          <p:spPr>
            <a:xfrm>
              <a:off x="2825633" y="4229992"/>
              <a:ext cx="1372819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4387286" y="4229992"/>
              <a:ext cx="1372819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3" name="Group 72出自【趣你的PPT】(微信:qunideppt)：最优质的PPT资源库"/>
          <p:cNvGrpSpPr/>
          <p:nvPr/>
        </p:nvGrpSpPr>
        <p:grpSpPr>
          <a:xfrm>
            <a:off x="1207754" y="1334690"/>
            <a:ext cx="4550813" cy="1156961"/>
            <a:chOff x="1598003" y="1355443"/>
            <a:chExt cx="4550813" cy="1156961"/>
          </a:xfrm>
        </p:grpSpPr>
        <p:sp>
          <p:nvSpPr>
            <p:cNvPr id="74" name="出自【趣你的PPT】(微信:qunideppt)：最优质的PPT资源库"/>
            <p:cNvSpPr/>
            <p:nvPr/>
          </p:nvSpPr>
          <p:spPr>
            <a:xfrm>
              <a:off x="1598003" y="1736807"/>
              <a:ext cx="4550813" cy="7755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万次。一不小心，就学会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出自【趣你的PPT】(微信:qunideppt)：最优质的PPT资源库"/>
            <p:cNvSpPr txBox="1"/>
            <p:nvPr/>
          </p:nvSpPr>
          <p:spPr>
            <a:xfrm>
              <a:off x="1598003" y="1355443"/>
              <a:ext cx="2071315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6" name="Group 75出自【趣你的PPT】(微信:qunideppt)：最优质的PPT资源库"/>
          <p:cNvGrpSpPr/>
          <p:nvPr/>
        </p:nvGrpSpPr>
        <p:grpSpPr>
          <a:xfrm>
            <a:off x="1207754" y="4701522"/>
            <a:ext cx="4550813" cy="1156961"/>
            <a:chOff x="1608240" y="4722275"/>
            <a:chExt cx="4550813" cy="1156961"/>
          </a:xfrm>
        </p:grpSpPr>
        <p:sp>
          <p:nvSpPr>
            <p:cNvPr id="77" name="出自【趣你的PPT】(微信:qunideppt)：最优质的PPT资源库"/>
            <p:cNvSpPr/>
            <p:nvPr/>
          </p:nvSpPr>
          <p:spPr>
            <a:xfrm>
              <a:off x="1608240" y="5103639"/>
              <a:ext cx="4550813" cy="7755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万次。一不小心，就学会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8" name="出自【趣你的PPT】(微信:qunideppt)：最优质的PPT资源库"/>
            <p:cNvSpPr txBox="1"/>
            <p:nvPr/>
          </p:nvSpPr>
          <p:spPr>
            <a:xfrm>
              <a:off x="1608240" y="4722275"/>
              <a:ext cx="2071315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9" name="Group 82出自【趣你的PPT】(微信:qunideppt)：最优质的PPT资源库"/>
          <p:cNvGrpSpPr/>
          <p:nvPr/>
        </p:nvGrpSpPr>
        <p:grpSpPr>
          <a:xfrm>
            <a:off x="6986563" y="4723959"/>
            <a:ext cx="507739" cy="474691"/>
            <a:chOff x="4067683" y="3042772"/>
            <a:chExt cx="350901" cy="328061"/>
          </a:xfrm>
          <a:solidFill>
            <a:srgbClr val="FFFFFF"/>
          </a:solidFill>
        </p:grpSpPr>
        <p:sp>
          <p:nvSpPr>
            <p:cNvPr id="8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56966" y="3260787"/>
              <a:ext cx="174412" cy="110046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107"/>
                </a:cxn>
                <a:cxn ang="0">
                  <a:pos x="169" y="107"/>
                </a:cxn>
                <a:cxn ang="0">
                  <a:pos x="169" y="44"/>
                </a:cxn>
                <a:cxn ang="0">
                  <a:pos x="169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20" y="22"/>
                </a:cxn>
                <a:cxn ang="0">
                  <a:pos x="147" y="22"/>
                </a:cxn>
                <a:cxn ang="0">
                  <a:pos x="147" y="44"/>
                </a:cxn>
                <a:cxn ang="0">
                  <a:pos x="20" y="44"/>
                </a:cxn>
                <a:cxn ang="0">
                  <a:pos x="20" y="22"/>
                </a:cxn>
                <a:cxn ang="0">
                  <a:pos x="20" y="64"/>
                </a:cxn>
                <a:cxn ang="0">
                  <a:pos x="147" y="64"/>
                </a:cxn>
                <a:cxn ang="0">
                  <a:pos x="147" y="86"/>
                </a:cxn>
                <a:cxn ang="0">
                  <a:pos x="20" y="86"/>
                </a:cxn>
                <a:cxn ang="0">
                  <a:pos x="20" y="64"/>
                </a:cxn>
              </a:cxnLst>
              <a:rect l="0" t="0" r="r" b="b"/>
              <a:pathLst>
                <a:path w="169" h="107">
                  <a:moveTo>
                    <a:pt x="0" y="44"/>
                  </a:moveTo>
                  <a:lnTo>
                    <a:pt x="0" y="107"/>
                  </a:lnTo>
                  <a:lnTo>
                    <a:pt x="169" y="107"/>
                  </a:lnTo>
                  <a:lnTo>
                    <a:pt x="169" y="44"/>
                  </a:lnTo>
                  <a:lnTo>
                    <a:pt x="169" y="0"/>
                  </a:lnTo>
                  <a:lnTo>
                    <a:pt x="0" y="0"/>
                  </a:lnTo>
                  <a:lnTo>
                    <a:pt x="0" y="44"/>
                  </a:lnTo>
                  <a:close/>
                  <a:moveTo>
                    <a:pt x="20" y="22"/>
                  </a:moveTo>
                  <a:lnTo>
                    <a:pt x="147" y="22"/>
                  </a:lnTo>
                  <a:lnTo>
                    <a:pt x="147" y="44"/>
                  </a:lnTo>
                  <a:lnTo>
                    <a:pt x="20" y="44"/>
                  </a:lnTo>
                  <a:lnTo>
                    <a:pt x="20" y="22"/>
                  </a:lnTo>
                  <a:close/>
                  <a:moveTo>
                    <a:pt x="20" y="64"/>
                  </a:moveTo>
                  <a:lnTo>
                    <a:pt x="147" y="64"/>
                  </a:lnTo>
                  <a:lnTo>
                    <a:pt x="147" y="86"/>
                  </a:lnTo>
                  <a:lnTo>
                    <a:pt x="20" y="86"/>
                  </a:lnTo>
                  <a:lnTo>
                    <a:pt x="20" y="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56966" y="3042772"/>
              <a:ext cx="174412" cy="107969"/>
            </a:xfrm>
            <a:custGeom>
              <a:avLst/>
              <a:gdLst/>
              <a:ahLst/>
              <a:cxnLst>
                <a:cxn ang="0">
                  <a:pos x="169" y="64"/>
                </a:cxn>
                <a:cxn ang="0">
                  <a:pos x="169" y="0"/>
                </a:cxn>
                <a:cxn ang="0">
                  <a:pos x="0" y="0"/>
                </a:cxn>
                <a:cxn ang="0">
                  <a:pos x="0" y="64"/>
                </a:cxn>
                <a:cxn ang="0">
                  <a:pos x="0" y="105"/>
                </a:cxn>
                <a:cxn ang="0">
                  <a:pos x="169" y="105"/>
                </a:cxn>
                <a:cxn ang="0">
                  <a:pos x="169" y="64"/>
                </a:cxn>
              </a:cxnLst>
              <a:rect l="0" t="0" r="r" b="b"/>
              <a:pathLst>
                <a:path w="169" h="105">
                  <a:moveTo>
                    <a:pt x="169" y="64"/>
                  </a:moveTo>
                  <a:lnTo>
                    <a:pt x="169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105"/>
                  </a:lnTo>
                  <a:lnTo>
                    <a:pt x="169" y="105"/>
                  </a:lnTo>
                  <a:lnTo>
                    <a:pt x="169" y="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67683" y="3107139"/>
              <a:ext cx="350901" cy="197252"/>
            </a:xfrm>
            <a:custGeom>
              <a:avLst/>
              <a:gdLst/>
              <a:ahLst/>
              <a:cxnLst>
                <a:cxn ang="0">
                  <a:pos x="295" y="0"/>
                </a:cxn>
                <a:cxn ang="0">
                  <a:pos x="274" y="0"/>
                </a:cxn>
                <a:cxn ang="0">
                  <a:pos x="274" y="41"/>
                </a:cxn>
                <a:cxn ang="0">
                  <a:pos x="274" y="63"/>
                </a:cxn>
                <a:cxn ang="0">
                  <a:pos x="63" y="63"/>
                </a:cxn>
                <a:cxn ang="0">
                  <a:pos x="63" y="41"/>
                </a:cxn>
                <a:cxn ang="0">
                  <a:pos x="63" y="0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4" y="1"/>
                </a:cxn>
                <a:cxn ang="0">
                  <a:pos x="27" y="3"/>
                </a:cxn>
                <a:cxn ang="0">
                  <a:pos x="20" y="7"/>
                </a:cxn>
                <a:cxn ang="0">
                  <a:pos x="13" y="12"/>
                </a:cxn>
                <a:cxn ang="0">
                  <a:pos x="7" y="20"/>
                </a:cxn>
                <a:cxn ang="0">
                  <a:pos x="4" y="27"/>
                </a:cxn>
                <a:cxn ang="0">
                  <a:pos x="2" y="34"/>
                </a:cxn>
                <a:cxn ang="0">
                  <a:pos x="0" y="41"/>
                </a:cxn>
                <a:cxn ang="0">
                  <a:pos x="0" y="146"/>
                </a:cxn>
                <a:cxn ang="0">
                  <a:pos x="0" y="146"/>
                </a:cxn>
                <a:cxn ang="0">
                  <a:pos x="2" y="156"/>
                </a:cxn>
                <a:cxn ang="0">
                  <a:pos x="4" y="163"/>
                </a:cxn>
                <a:cxn ang="0">
                  <a:pos x="7" y="170"/>
                </a:cxn>
                <a:cxn ang="0">
                  <a:pos x="13" y="175"/>
                </a:cxn>
                <a:cxn ang="0">
                  <a:pos x="20" y="181"/>
                </a:cxn>
                <a:cxn ang="0">
                  <a:pos x="27" y="186"/>
                </a:cxn>
                <a:cxn ang="0">
                  <a:pos x="34" y="188"/>
                </a:cxn>
                <a:cxn ang="0">
                  <a:pos x="42" y="190"/>
                </a:cxn>
                <a:cxn ang="0">
                  <a:pos x="63" y="190"/>
                </a:cxn>
                <a:cxn ang="0">
                  <a:pos x="63" y="146"/>
                </a:cxn>
                <a:cxn ang="0">
                  <a:pos x="63" y="127"/>
                </a:cxn>
                <a:cxn ang="0">
                  <a:pos x="274" y="127"/>
                </a:cxn>
                <a:cxn ang="0">
                  <a:pos x="274" y="146"/>
                </a:cxn>
                <a:cxn ang="0">
                  <a:pos x="274" y="190"/>
                </a:cxn>
                <a:cxn ang="0">
                  <a:pos x="295" y="190"/>
                </a:cxn>
                <a:cxn ang="0">
                  <a:pos x="295" y="190"/>
                </a:cxn>
                <a:cxn ang="0">
                  <a:pos x="303" y="188"/>
                </a:cxn>
                <a:cxn ang="0">
                  <a:pos x="310" y="186"/>
                </a:cxn>
                <a:cxn ang="0">
                  <a:pos x="317" y="181"/>
                </a:cxn>
                <a:cxn ang="0">
                  <a:pos x="324" y="175"/>
                </a:cxn>
                <a:cxn ang="0">
                  <a:pos x="330" y="170"/>
                </a:cxn>
                <a:cxn ang="0">
                  <a:pos x="334" y="163"/>
                </a:cxn>
                <a:cxn ang="0">
                  <a:pos x="337" y="156"/>
                </a:cxn>
                <a:cxn ang="0">
                  <a:pos x="337" y="146"/>
                </a:cxn>
                <a:cxn ang="0">
                  <a:pos x="337" y="41"/>
                </a:cxn>
                <a:cxn ang="0">
                  <a:pos x="337" y="41"/>
                </a:cxn>
                <a:cxn ang="0">
                  <a:pos x="337" y="34"/>
                </a:cxn>
                <a:cxn ang="0">
                  <a:pos x="334" y="27"/>
                </a:cxn>
                <a:cxn ang="0">
                  <a:pos x="330" y="20"/>
                </a:cxn>
                <a:cxn ang="0">
                  <a:pos x="324" y="12"/>
                </a:cxn>
                <a:cxn ang="0">
                  <a:pos x="317" y="7"/>
                </a:cxn>
                <a:cxn ang="0">
                  <a:pos x="310" y="3"/>
                </a:cxn>
                <a:cxn ang="0">
                  <a:pos x="303" y="1"/>
                </a:cxn>
                <a:cxn ang="0">
                  <a:pos x="295" y="0"/>
                </a:cxn>
                <a:cxn ang="0">
                  <a:pos x="295" y="0"/>
                </a:cxn>
              </a:cxnLst>
              <a:rect l="0" t="0" r="r" b="b"/>
              <a:pathLst>
                <a:path w="337" h="190">
                  <a:moveTo>
                    <a:pt x="295" y="0"/>
                  </a:moveTo>
                  <a:lnTo>
                    <a:pt x="274" y="0"/>
                  </a:lnTo>
                  <a:lnTo>
                    <a:pt x="274" y="41"/>
                  </a:lnTo>
                  <a:lnTo>
                    <a:pt x="274" y="63"/>
                  </a:lnTo>
                  <a:lnTo>
                    <a:pt x="63" y="63"/>
                  </a:lnTo>
                  <a:lnTo>
                    <a:pt x="63" y="41"/>
                  </a:lnTo>
                  <a:lnTo>
                    <a:pt x="63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1"/>
                  </a:lnTo>
                  <a:lnTo>
                    <a:pt x="27" y="3"/>
                  </a:lnTo>
                  <a:lnTo>
                    <a:pt x="20" y="7"/>
                  </a:lnTo>
                  <a:lnTo>
                    <a:pt x="13" y="12"/>
                  </a:lnTo>
                  <a:lnTo>
                    <a:pt x="7" y="20"/>
                  </a:lnTo>
                  <a:lnTo>
                    <a:pt x="4" y="27"/>
                  </a:lnTo>
                  <a:lnTo>
                    <a:pt x="2" y="34"/>
                  </a:lnTo>
                  <a:lnTo>
                    <a:pt x="0" y="41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2" y="156"/>
                  </a:lnTo>
                  <a:lnTo>
                    <a:pt x="4" y="163"/>
                  </a:lnTo>
                  <a:lnTo>
                    <a:pt x="7" y="170"/>
                  </a:lnTo>
                  <a:lnTo>
                    <a:pt x="13" y="175"/>
                  </a:lnTo>
                  <a:lnTo>
                    <a:pt x="20" y="181"/>
                  </a:lnTo>
                  <a:lnTo>
                    <a:pt x="27" y="186"/>
                  </a:lnTo>
                  <a:lnTo>
                    <a:pt x="34" y="188"/>
                  </a:lnTo>
                  <a:lnTo>
                    <a:pt x="42" y="190"/>
                  </a:lnTo>
                  <a:lnTo>
                    <a:pt x="63" y="190"/>
                  </a:lnTo>
                  <a:lnTo>
                    <a:pt x="63" y="146"/>
                  </a:lnTo>
                  <a:lnTo>
                    <a:pt x="63" y="127"/>
                  </a:lnTo>
                  <a:lnTo>
                    <a:pt x="274" y="127"/>
                  </a:lnTo>
                  <a:lnTo>
                    <a:pt x="274" y="146"/>
                  </a:lnTo>
                  <a:lnTo>
                    <a:pt x="274" y="190"/>
                  </a:lnTo>
                  <a:lnTo>
                    <a:pt x="295" y="190"/>
                  </a:lnTo>
                  <a:lnTo>
                    <a:pt x="295" y="190"/>
                  </a:lnTo>
                  <a:lnTo>
                    <a:pt x="303" y="188"/>
                  </a:lnTo>
                  <a:lnTo>
                    <a:pt x="310" y="186"/>
                  </a:lnTo>
                  <a:lnTo>
                    <a:pt x="317" y="181"/>
                  </a:lnTo>
                  <a:lnTo>
                    <a:pt x="324" y="175"/>
                  </a:lnTo>
                  <a:lnTo>
                    <a:pt x="330" y="170"/>
                  </a:lnTo>
                  <a:lnTo>
                    <a:pt x="334" y="163"/>
                  </a:lnTo>
                  <a:lnTo>
                    <a:pt x="337" y="156"/>
                  </a:lnTo>
                  <a:lnTo>
                    <a:pt x="337" y="146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37" y="34"/>
                  </a:lnTo>
                  <a:lnTo>
                    <a:pt x="334" y="27"/>
                  </a:lnTo>
                  <a:lnTo>
                    <a:pt x="330" y="20"/>
                  </a:lnTo>
                  <a:lnTo>
                    <a:pt x="324" y="12"/>
                  </a:lnTo>
                  <a:lnTo>
                    <a:pt x="317" y="7"/>
                  </a:lnTo>
                  <a:lnTo>
                    <a:pt x="310" y="3"/>
                  </a:lnTo>
                  <a:lnTo>
                    <a:pt x="303" y="1"/>
                  </a:lnTo>
                  <a:lnTo>
                    <a:pt x="295" y="0"/>
                  </a:lnTo>
                  <a:lnTo>
                    <a:pt x="29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8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95428" y="1892965"/>
            <a:ext cx="402584" cy="549800"/>
          </a:xfrm>
          <a:custGeom>
            <a:avLst/>
            <a:gdLst/>
            <a:ahLst/>
            <a:cxnLst>
              <a:cxn ang="0">
                <a:pos x="22" y="0"/>
              </a:cxn>
              <a:cxn ang="0">
                <a:pos x="2" y="13"/>
              </a:cxn>
              <a:cxn ang="0">
                <a:pos x="0" y="343"/>
              </a:cxn>
              <a:cxn ang="0">
                <a:pos x="13" y="363"/>
              </a:cxn>
              <a:cxn ang="0">
                <a:pos x="247" y="364"/>
              </a:cxn>
              <a:cxn ang="0">
                <a:pos x="269" y="352"/>
              </a:cxn>
              <a:cxn ang="0">
                <a:pos x="205" y="0"/>
              </a:cxn>
              <a:cxn ang="0">
                <a:pos x="211" y="63"/>
              </a:cxn>
              <a:cxn ang="0">
                <a:pos x="251" y="343"/>
              </a:cxn>
              <a:cxn ang="0">
                <a:pos x="22" y="346"/>
              </a:cxn>
              <a:cxn ang="0">
                <a:pos x="19" y="343"/>
              </a:cxn>
              <a:cxn ang="0">
                <a:pos x="20" y="20"/>
              </a:cxn>
              <a:cxn ang="0">
                <a:pos x="193" y="72"/>
              </a:cxn>
              <a:cxn ang="0">
                <a:pos x="194" y="80"/>
              </a:cxn>
              <a:cxn ang="0">
                <a:pos x="251" y="82"/>
              </a:cxn>
              <a:cxn ang="0">
                <a:pos x="211" y="100"/>
              </a:cxn>
              <a:cxn ang="0">
                <a:pos x="216" y="101"/>
              </a:cxn>
              <a:cxn ang="0">
                <a:pos x="218" y="107"/>
              </a:cxn>
              <a:cxn ang="0">
                <a:pos x="214" y="112"/>
              </a:cxn>
              <a:cxn ang="0">
                <a:pos x="51" y="114"/>
              </a:cxn>
              <a:cxn ang="0">
                <a:pos x="46" y="109"/>
              </a:cxn>
              <a:cxn ang="0">
                <a:pos x="46" y="103"/>
              </a:cxn>
              <a:cxn ang="0">
                <a:pos x="51" y="100"/>
              </a:cxn>
              <a:cxn ang="0">
                <a:pos x="218" y="154"/>
              </a:cxn>
              <a:cxn ang="0">
                <a:pos x="214" y="161"/>
              </a:cxn>
              <a:cxn ang="0">
                <a:pos x="51" y="161"/>
              </a:cxn>
              <a:cxn ang="0">
                <a:pos x="46" y="156"/>
              </a:cxn>
              <a:cxn ang="0">
                <a:pos x="46" y="150"/>
              </a:cxn>
              <a:cxn ang="0">
                <a:pos x="51" y="147"/>
              </a:cxn>
              <a:cxn ang="0">
                <a:pos x="214" y="147"/>
              </a:cxn>
              <a:cxn ang="0">
                <a:pos x="218" y="154"/>
              </a:cxn>
              <a:cxn ang="0">
                <a:pos x="218" y="199"/>
              </a:cxn>
              <a:cxn ang="0">
                <a:pos x="214" y="207"/>
              </a:cxn>
              <a:cxn ang="0">
                <a:pos x="51" y="207"/>
              </a:cxn>
              <a:cxn ang="0">
                <a:pos x="46" y="203"/>
              </a:cxn>
              <a:cxn ang="0">
                <a:pos x="46" y="198"/>
              </a:cxn>
              <a:cxn ang="0">
                <a:pos x="51" y="192"/>
              </a:cxn>
              <a:cxn ang="0">
                <a:pos x="214" y="194"/>
              </a:cxn>
              <a:cxn ang="0">
                <a:pos x="218" y="199"/>
              </a:cxn>
              <a:cxn ang="0">
                <a:pos x="218" y="247"/>
              </a:cxn>
              <a:cxn ang="0">
                <a:pos x="214" y="252"/>
              </a:cxn>
              <a:cxn ang="0">
                <a:pos x="51" y="254"/>
              </a:cxn>
              <a:cxn ang="0">
                <a:pos x="46" y="248"/>
              </a:cxn>
              <a:cxn ang="0">
                <a:pos x="46" y="243"/>
              </a:cxn>
              <a:cxn ang="0">
                <a:pos x="51" y="239"/>
              </a:cxn>
              <a:cxn ang="0">
                <a:pos x="214" y="239"/>
              </a:cxn>
              <a:cxn ang="0">
                <a:pos x="218" y="247"/>
              </a:cxn>
            </a:cxnLst>
            <a:rect l="0" t="0" r="r" b="b"/>
            <a:pathLst>
              <a:path w="269" h="364">
                <a:moveTo>
                  <a:pt x="205" y="0"/>
                </a:moveTo>
                <a:lnTo>
                  <a:pt x="22" y="0"/>
                </a:lnTo>
                <a:lnTo>
                  <a:pt x="22" y="0"/>
                </a:lnTo>
                <a:lnTo>
                  <a:pt x="13" y="2"/>
                </a:lnTo>
                <a:lnTo>
                  <a:pt x="6" y="5"/>
                </a:lnTo>
                <a:lnTo>
                  <a:pt x="2" y="13"/>
                </a:lnTo>
                <a:lnTo>
                  <a:pt x="0" y="22"/>
                </a:lnTo>
                <a:lnTo>
                  <a:pt x="0" y="343"/>
                </a:lnTo>
                <a:lnTo>
                  <a:pt x="0" y="343"/>
                </a:lnTo>
                <a:lnTo>
                  <a:pt x="2" y="352"/>
                </a:lnTo>
                <a:lnTo>
                  <a:pt x="6" y="359"/>
                </a:lnTo>
                <a:lnTo>
                  <a:pt x="13" y="363"/>
                </a:lnTo>
                <a:lnTo>
                  <a:pt x="22" y="364"/>
                </a:lnTo>
                <a:lnTo>
                  <a:pt x="247" y="364"/>
                </a:lnTo>
                <a:lnTo>
                  <a:pt x="247" y="364"/>
                </a:lnTo>
                <a:lnTo>
                  <a:pt x="256" y="363"/>
                </a:lnTo>
                <a:lnTo>
                  <a:pt x="263" y="359"/>
                </a:lnTo>
                <a:lnTo>
                  <a:pt x="269" y="352"/>
                </a:lnTo>
                <a:lnTo>
                  <a:pt x="269" y="343"/>
                </a:lnTo>
                <a:lnTo>
                  <a:pt x="269" y="69"/>
                </a:lnTo>
                <a:lnTo>
                  <a:pt x="205" y="0"/>
                </a:lnTo>
                <a:close/>
                <a:moveTo>
                  <a:pt x="211" y="33"/>
                </a:moveTo>
                <a:lnTo>
                  <a:pt x="240" y="63"/>
                </a:lnTo>
                <a:lnTo>
                  <a:pt x="211" y="63"/>
                </a:lnTo>
                <a:lnTo>
                  <a:pt x="211" y="33"/>
                </a:lnTo>
                <a:close/>
                <a:moveTo>
                  <a:pt x="251" y="343"/>
                </a:moveTo>
                <a:lnTo>
                  <a:pt x="251" y="343"/>
                </a:lnTo>
                <a:lnTo>
                  <a:pt x="251" y="344"/>
                </a:lnTo>
                <a:lnTo>
                  <a:pt x="247" y="346"/>
                </a:lnTo>
                <a:lnTo>
                  <a:pt x="22" y="346"/>
                </a:lnTo>
                <a:lnTo>
                  <a:pt x="22" y="346"/>
                </a:lnTo>
                <a:lnTo>
                  <a:pt x="20" y="344"/>
                </a:lnTo>
                <a:lnTo>
                  <a:pt x="19" y="343"/>
                </a:lnTo>
                <a:lnTo>
                  <a:pt x="19" y="22"/>
                </a:lnTo>
                <a:lnTo>
                  <a:pt x="19" y="22"/>
                </a:lnTo>
                <a:lnTo>
                  <a:pt x="20" y="20"/>
                </a:lnTo>
                <a:lnTo>
                  <a:pt x="22" y="18"/>
                </a:lnTo>
                <a:lnTo>
                  <a:pt x="193" y="18"/>
                </a:lnTo>
                <a:lnTo>
                  <a:pt x="193" y="72"/>
                </a:lnTo>
                <a:lnTo>
                  <a:pt x="193" y="72"/>
                </a:lnTo>
                <a:lnTo>
                  <a:pt x="193" y="76"/>
                </a:lnTo>
                <a:lnTo>
                  <a:pt x="194" y="80"/>
                </a:lnTo>
                <a:lnTo>
                  <a:pt x="198" y="82"/>
                </a:lnTo>
                <a:lnTo>
                  <a:pt x="202" y="82"/>
                </a:lnTo>
                <a:lnTo>
                  <a:pt x="251" y="82"/>
                </a:lnTo>
                <a:lnTo>
                  <a:pt x="251" y="343"/>
                </a:lnTo>
                <a:close/>
                <a:moveTo>
                  <a:pt x="51" y="100"/>
                </a:moveTo>
                <a:lnTo>
                  <a:pt x="211" y="100"/>
                </a:lnTo>
                <a:lnTo>
                  <a:pt x="211" y="100"/>
                </a:lnTo>
                <a:lnTo>
                  <a:pt x="214" y="100"/>
                </a:lnTo>
                <a:lnTo>
                  <a:pt x="216" y="101"/>
                </a:lnTo>
                <a:lnTo>
                  <a:pt x="218" y="103"/>
                </a:lnTo>
                <a:lnTo>
                  <a:pt x="218" y="107"/>
                </a:lnTo>
                <a:lnTo>
                  <a:pt x="218" y="107"/>
                </a:lnTo>
                <a:lnTo>
                  <a:pt x="218" y="109"/>
                </a:lnTo>
                <a:lnTo>
                  <a:pt x="216" y="112"/>
                </a:lnTo>
                <a:lnTo>
                  <a:pt x="214" y="112"/>
                </a:lnTo>
                <a:lnTo>
                  <a:pt x="211" y="114"/>
                </a:lnTo>
                <a:lnTo>
                  <a:pt x="51" y="114"/>
                </a:lnTo>
                <a:lnTo>
                  <a:pt x="51" y="114"/>
                </a:lnTo>
                <a:lnTo>
                  <a:pt x="49" y="112"/>
                </a:lnTo>
                <a:lnTo>
                  <a:pt x="48" y="112"/>
                </a:lnTo>
                <a:lnTo>
                  <a:pt x="46" y="109"/>
                </a:lnTo>
                <a:lnTo>
                  <a:pt x="44" y="107"/>
                </a:lnTo>
                <a:lnTo>
                  <a:pt x="44" y="107"/>
                </a:lnTo>
                <a:lnTo>
                  <a:pt x="46" y="103"/>
                </a:lnTo>
                <a:lnTo>
                  <a:pt x="48" y="101"/>
                </a:lnTo>
                <a:lnTo>
                  <a:pt x="49" y="100"/>
                </a:lnTo>
                <a:lnTo>
                  <a:pt x="51" y="100"/>
                </a:lnTo>
                <a:lnTo>
                  <a:pt x="51" y="100"/>
                </a:lnTo>
                <a:close/>
                <a:moveTo>
                  <a:pt x="218" y="154"/>
                </a:moveTo>
                <a:lnTo>
                  <a:pt x="218" y="154"/>
                </a:lnTo>
                <a:lnTo>
                  <a:pt x="218" y="156"/>
                </a:lnTo>
                <a:lnTo>
                  <a:pt x="216" y="160"/>
                </a:lnTo>
                <a:lnTo>
                  <a:pt x="214" y="161"/>
                </a:lnTo>
                <a:lnTo>
                  <a:pt x="211" y="161"/>
                </a:lnTo>
                <a:lnTo>
                  <a:pt x="51" y="161"/>
                </a:lnTo>
                <a:lnTo>
                  <a:pt x="51" y="161"/>
                </a:lnTo>
                <a:lnTo>
                  <a:pt x="49" y="161"/>
                </a:lnTo>
                <a:lnTo>
                  <a:pt x="48" y="160"/>
                </a:lnTo>
                <a:lnTo>
                  <a:pt x="46" y="156"/>
                </a:lnTo>
                <a:lnTo>
                  <a:pt x="44" y="154"/>
                </a:lnTo>
                <a:lnTo>
                  <a:pt x="44" y="154"/>
                </a:lnTo>
                <a:lnTo>
                  <a:pt x="46" y="150"/>
                </a:lnTo>
                <a:lnTo>
                  <a:pt x="48" y="149"/>
                </a:lnTo>
                <a:lnTo>
                  <a:pt x="49" y="147"/>
                </a:lnTo>
                <a:lnTo>
                  <a:pt x="51" y="147"/>
                </a:lnTo>
                <a:lnTo>
                  <a:pt x="211" y="147"/>
                </a:lnTo>
                <a:lnTo>
                  <a:pt x="211" y="147"/>
                </a:lnTo>
                <a:lnTo>
                  <a:pt x="214" y="147"/>
                </a:lnTo>
                <a:lnTo>
                  <a:pt x="216" y="149"/>
                </a:lnTo>
                <a:lnTo>
                  <a:pt x="218" y="150"/>
                </a:lnTo>
                <a:lnTo>
                  <a:pt x="218" y="154"/>
                </a:lnTo>
                <a:lnTo>
                  <a:pt x="218" y="154"/>
                </a:lnTo>
                <a:close/>
                <a:moveTo>
                  <a:pt x="218" y="199"/>
                </a:moveTo>
                <a:lnTo>
                  <a:pt x="218" y="199"/>
                </a:lnTo>
                <a:lnTo>
                  <a:pt x="218" y="203"/>
                </a:lnTo>
                <a:lnTo>
                  <a:pt x="216" y="205"/>
                </a:lnTo>
                <a:lnTo>
                  <a:pt x="214" y="207"/>
                </a:lnTo>
                <a:lnTo>
                  <a:pt x="211" y="207"/>
                </a:lnTo>
                <a:lnTo>
                  <a:pt x="51" y="207"/>
                </a:lnTo>
                <a:lnTo>
                  <a:pt x="51" y="207"/>
                </a:lnTo>
                <a:lnTo>
                  <a:pt x="49" y="207"/>
                </a:lnTo>
                <a:lnTo>
                  <a:pt x="48" y="205"/>
                </a:lnTo>
                <a:lnTo>
                  <a:pt x="46" y="203"/>
                </a:lnTo>
                <a:lnTo>
                  <a:pt x="44" y="199"/>
                </a:lnTo>
                <a:lnTo>
                  <a:pt x="44" y="199"/>
                </a:lnTo>
                <a:lnTo>
                  <a:pt x="46" y="198"/>
                </a:lnTo>
                <a:lnTo>
                  <a:pt x="48" y="194"/>
                </a:lnTo>
                <a:lnTo>
                  <a:pt x="49" y="194"/>
                </a:lnTo>
                <a:lnTo>
                  <a:pt x="51" y="192"/>
                </a:lnTo>
                <a:lnTo>
                  <a:pt x="211" y="192"/>
                </a:lnTo>
                <a:lnTo>
                  <a:pt x="211" y="192"/>
                </a:lnTo>
                <a:lnTo>
                  <a:pt x="214" y="194"/>
                </a:lnTo>
                <a:lnTo>
                  <a:pt x="216" y="194"/>
                </a:lnTo>
                <a:lnTo>
                  <a:pt x="218" y="198"/>
                </a:lnTo>
                <a:lnTo>
                  <a:pt x="218" y="199"/>
                </a:lnTo>
                <a:lnTo>
                  <a:pt x="218" y="199"/>
                </a:lnTo>
                <a:close/>
                <a:moveTo>
                  <a:pt x="218" y="247"/>
                </a:moveTo>
                <a:lnTo>
                  <a:pt x="218" y="247"/>
                </a:lnTo>
                <a:lnTo>
                  <a:pt x="218" y="248"/>
                </a:lnTo>
                <a:lnTo>
                  <a:pt x="216" y="252"/>
                </a:lnTo>
                <a:lnTo>
                  <a:pt x="214" y="252"/>
                </a:lnTo>
                <a:lnTo>
                  <a:pt x="211" y="254"/>
                </a:lnTo>
                <a:lnTo>
                  <a:pt x="51" y="254"/>
                </a:lnTo>
                <a:lnTo>
                  <a:pt x="51" y="254"/>
                </a:lnTo>
                <a:lnTo>
                  <a:pt x="49" y="252"/>
                </a:lnTo>
                <a:lnTo>
                  <a:pt x="48" y="252"/>
                </a:lnTo>
                <a:lnTo>
                  <a:pt x="46" y="248"/>
                </a:lnTo>
                <a:lnTo>
                  <a:pt x="44" y="247"/>
                </a:lnTo>
                <a:lnTo>
                  <a:pt x="44" y="247"/>
                </a:lnTo>
                <a:lnTo>
                  <a:pt x="46" y="243"/>
                </a:lnTo>
                <a:lnTo>
                  <a:pt x="48" y="241"/>
                </a:lnTo>
                <a:lnTo>
                  <a:pt x="49" y="239"/>
                </a:lnTo>
                <a:lnTo>
                  <a:pt x="51" y="239"/>
                </a:lnTo>
                <a:lnTo>
                  <a:pt x="211" y="239"/>
                </a:lnTo>
                <a:lnTo>
                  <a:pt x="211" y="239"/>
                </a:lnTo>
                <a:lnTo>
                  <a:pt x="214" y="239"/>
                </a:lnTo>
                <a:lnTo>
                  <a:pt x="216" y="241"/>
                </a:lnTo>
                <a:lnTo>
                  <a:pt x="218" y="243"/>
                </a:lnTo>
                <a:lnTo>
                  <a:pt x="218" y="247"/>
                </a:lnTo>
                <a:lnTo>
                  <a:pt x="218" y="24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88" name="Group 77出自【趣你的PPT】(微信:qunideppt)：最优质的PPT资源库"/>
          <p:cNvGrpSpPr/>
          <p:nvPr/>
        </p:nvGrpSpPr>
        <p:grpSpPr>
          <a:xfrm>
            <a:off x="6171598" y="3358395"/>
            <a:ext cx="525763" cy="402584"/>
            <a:chOff x="5552261" y="1554043"/>
            <a:chExt cx="363359" cy="278229"/>
          </a:xfrm>
          <a:solidFill>
            <a:srgbClr val="FFFFFF"/>
          </a:solidFill>
        </p:grpSpPr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52261" y="1715997"/>
              <a:ext cx="363359" cy="116275"/>
            </a:xfrm>
            <a:custGeom>
              <a:avLst/>
              <a:gdLst/>
              <a:ahLst/>
              <a:cxnLst>
                <a:cxn ang="0">
                  <a:pos x="211" y="31"/>
                </a:cxn>
                <a:cxn ang="0">
                  <a:pos x="140" y="31"/>
                </a:cxn>
                <a:cxn ang="0">
                  <a:pos x="140" y="0"/>
                </a:cxn>
                <a:cxn ang="0">
                  <a:pos x="0" y="0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2" y="102"/>
                </a:cxn>
                <a:cxn ang="0">
                  <a:pos x="4" y="107"/>
                </a:cxn>
                <a:cxn ang="0">
                  <a:pos x="9" y="111"/>
                </a:cxn>
                <a:cxn ang="0">
                  <a:pos x="17" y="112"/>
                </a:cxn>
                <a:cxn ang="0">
                  <a:pos x="334" y="112"/>
                </a:cxn>
                <a:cxn ang="0">
                  <a:pos x="334" y="112"/>
                </a:cxn>
                <a:cxn ang="0">
                  <a:pos x="341" y="111"/>
                </a:cxn>
                <a:cxn ang="0">
                  <a:pos x="347" y="107"/>
                </a:cxn>
                <a:cxn ang="0">
                  <a:pos x="350" y="102"/>
                </a:cxn>
                <a:cxn ang="0">
                  <a:pos x="350" y="96"/>
                </a:cxn>
                <a:cxn ang="0">
                  <a:pos x="350" y="0"/>
                </a:cxn>
                <a:cxn ang="0">
                  <a:pos x="211" y="0"/>
                </a:cxn>
                <a:cxn ang="0">
                  <a:pos x="211" y="31"/>
                </a:cxn>
              </a:cxnLst>
              <a:rect l="0" t="0" r="r" b="b"/>
              <a:pathLst>
                <a:path w="350" h="112">
                  <a:moveTo>
                    <a:pt x="211" y="31"/>
                  </a:moveTo>
                  <a:lnTo>
                    <a:pt x="140" y="31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102"/>
                  </a:lnTo>
                  <a:lnTo>
                    <a:pt x="4" y="107"/>
                  </a:lnTo>
                  <a:lnTo>
                    <a:pt x="9" y="111"/>
                  </a:lnTo>
                  <a:lnTo>
                    <a:pt x="17" y="112"/>
                  </a:lnTo>
                  <a:lnTo>
                    <a:pt x="334" y="112"/>
                  </a:lnTo>
                  <a:lnTo>
                    <a:pt x="334" y="112"/>
                  </a:lnTo>
                  <a:lnTo>
                    <a:pt x="341" y="111"/>
                  </a:lnTo>
                  <a:lnTo>
                    <a:pt x="347" y="107"/>
                  </a:lnTo>
                  <a:lnTo>
                    <a:pt x="350" y="102"/>
                  </a:lnTo>
                  <a:lnTo>
                    <a:pt x="350" y="96"/>
                  </a:lnTo>
                  <a:lnTo>
                    <a:pt x="350" y="0"/>
                  </a:lnTo>
                  <a:lnTo>
                    <a:pt x="211" y="0"/>
                  </a:lnTo>
                  <a:lnTo>
                    <a:pt x="211" y="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52261" y="1554043"/>
              <a:ext cx="363359" cy="137038"/>
            </a:xfrm>
            <a:custGeom>
              <a:avLst/>
              <a:gdLst/>
              <a:ahLst/>
              <a:cxnLst>
                <a:cxn ang="0">
                  <a:pos x="334" y="42"/>
                </a:cxn>
                <a:cxn ang="0">
                  <a:pos x="225" y="42"/>
                </a:cxn>
                <a:cxn ang="0">
                  <a:pos x="225" y="42"/>
                </a:cxn>
                <a:cxn ang="0">
                  <a:pos x="225" y="5"/>
                </a:cxn>
                <a:cxn ang="0">
                  <a:pos x="225" y="5"/>
                </a:cxn>
                <a:cxn ang="0">
                  <a:pos x="225" y="2"/>
                </a:cxn>
                <a:cxn ang="0">
                  <a:pos x="223" y="0"/>
                </a:cxn>
                <a:cxn ang="0">
                  <a:pos x="222" y="0"/>
                </a:cxn>
                <a:cxn ang="0">
                  <a:pos x="120" y="0"/>
                </a:cxn>
                <a:cxn ang="0">
                  <a:pos x="120" y="0"/>
                </a:cxn>
                <a:cxn ang="0">
                  <a:pos x="118" y="2"/>
                </a:cxn>
                <a:cxn ang="0">
                  <a:pos x="116" y="4"/>
                </a:cxn>
                <a:cxn ang="0">
                  <a:pos x="115" y="5"/>
                </a:cxn>
                <a:cxn ang="0">
                  <a:pos x="115" y="5"/>
                </a:cxn>
                <a:cxn ang="0">
                  <a:pos x="115" y="42"/>
                </a:cxn>
                <a:cxn ang="0">
                  <a:pos x="17" y="42"/>
                </a:cxn>
                <a:cxn ang="0">
                  <a:pos x="17" y="42"/>
                </a:cxn>
                <a:cxn ang="0">
                  <a:pos x="9" y="42"/>
                </a:cxn>
                <a:cxn ang="0">
                  <a:pos x="4" y="45"/>
                </a:cxn>
                <a:cxn ang="0">
                  <a:pos x="2" y="51"/>
                </a:cxn>
                <a:cxn ang="0">
                  <a:pos x="0" y="58"/>
                </a:cxn>
                <a:cxn ang="0">
                  <a:pos x="0" y="130"/>
                </a:cxn>
                <a:cxn ang="0">
                  <a:pos x="350" y="130"/>
                </a:cxn>
                <a:cxn ang="0">
                  <a:pos x="350" y="58"/>
                </a:cxn>
                <a:cxn ang="0">
                  <a:pos x="350" y="58"/>
                </a:cxn>
                <a:cxn ang="0">
                  <a:pos x="350" y="51"/>
                </a:cxn>
                <a:cxn ang="0">
                  <a:pos x="347" y="45"/>
                </a:cxn>
                <a:cxn ang="0">
                  <a:pos x="341" y="42"/>
                </a:cxn>
                <a:cxn ang="0">
                  <a:pos x="334" y="42"/>
                </a:cxn>
                <a:cxn ang="0">
                  <a:pos x="334" y="42"/>
                </a:cxn>
                <a:cxn ang="0">
                  <a:pos x="133" y="42"/>
                </a:cxn>
                <a:cxn ang="0">
                  <a:pos x="133" y="13"/>
                </a:cxn>
                <a:cxn ang="0">
                  <a:pos x="209" y="13"/>
                </a:cxn>
                <a:cxn ang="0">
                  <a:pos x="209" y="42"/>
                </a:cxn>
                <a:cxn ang="0">
                  <a:pos x="133" y="42"/>
                </a:cxn>
              </a:cxnLst>
              <a:rect l="0" t="0" r="r" b="b"/>
              <a:pathLst>
                <a:path w="350" h="130">
                  <a:moveTo>
                    <a:pt x="334" y="42"/>
                  </a:moveTo>
                  <a:lnTo>
                    <a:pt x="225" y="42"/>
                  </a:lnTo>
                  <a:lnTo>
                    <a:pt x="225" y="42"/>
                  </a:lnTo>
                  <a:lnTo>
                    <a:pt x="225" y="5"/>
                  </a:lnTo>
                  <a:lnTo>
                    <a:pt x="225" y="5"/>
                  </a:lnTo>
                  <a:lnTo>
                    <a:pt x="225" y="2"/>
                  </a:lnTo>
                  <a:lnTo>
                    <a:pt x="223" y="0"/>
                  </a:lnTo>
                  <a:lnTo>
                    <a:pt x="222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5" y="5"/>
                  </a:lnTo>
                  <a:lnTo>
                    <a:pt x="115" y="5"/>
                  </a:lnTo>
                  <a:lnTo>
                    <a:pt x="115" y="42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9" y="42"/>
                  </a:lnTo>
                  <a:lnTo>
                    <a:pt x="4" y="45"/>
                  </a:lnTo>
                  <a:lnTo>
                    <a:pt x="2" y="51"/>
                  </a:lnTo>
                  <a:lnTo>
                    <a:pt x="0" y="58"/>
                  </a:lnTo>
                  <a:lnTo>
                    <a:pt x="0" y="130"/>
                  </a:lnTo>
                  <a:lnTo>
                    <a:pt x="350" y="130"/>
                  </a:lnTo>
                  <a:lnTo>
                    <a:pt x="350" y="58"/>
                  </a:lnTo>
                  <a:lnTo>
                    <a:pt x="350" y="58"/>
                  </a:lnTo>
                  <a:lnTo>
                    <a:pt x="350" y="51"/>
                  </a:lnTo>
                  <a:lnTo>
                    <a:pt x="347" y="45"/>
                  </a:lnTo>
                  <a:lnTo>
                    <a:pt x="341" y="42"/>
                  </a:lnTo>
                  <a:lnTo>
                    <a:pt x="334" y="42"/>
                  </a:lnTo>
                  <a:lnTo>
                    <a:pt x="334" y="42"/>
                  </a:lnTo>
                  <a:close/>
                  <a:moveTo>
                    <a:pt x="133" y="42"/>
                  </a:moveTo>
                  <a:lnTo>
                    <a:pt x="133" y="13"/>
                  </a:lnTo>
                  <a:lnTo>
                    <a:pt x="209" y="13"/>
                  </a:lnTo>
                  <a:lnTo>
                    <a:pt x="209" y="42"/>
                  </a:lnTo>
                  <a:lnTo>
                    <a:pt x="133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10062" y="1715997"/>
              <a:ext cx="45679" cy="18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10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277807" y="1465190"/>
            <a:ext cx="510739" cy="501728"/>
          </a:xfrm>
          <a:custGeom>
            <a:avLst/>
            <a:gdLst/>
            <a:ahLst/>
            <a:cxnLst>
              <a:cxn ang="0">
                <a:pos x="284" y="107"/>
              </a:cxn>
              <a:cxn ang="0">
                <a:pos x="295" y="86"/>
              </a:cxn>
              <a:cxn ang="0">
                <a:pos x="302" y="60"/>
              </a:cxn>
              <a:cxn ang="0">
                <a:pos x="277" y="35"/>
              </a:cxn>
              <a:cxn ang="0">
                <a:pos x="252" y="44"/>
              </a:cxn>
              <a:cxn ang="0">
                <a:pos x="208" y="46"/>
              </a:cxn>
              <a:cxn ang="0">
                <a:pos x="199" y="22"/>
              </a:cxn>
              <a:cxn ang="0">
                <a:pos x="188" y="0"/>
              </a:cxn>
              <a:cxn ang="0">
                <a:pos x="150" y="0"/>
              </a:cxn>
              <a:cxn ang="0">
                <a:pos x="139" y="22"/>
              </a:cxn>
              <a:cxn ang="0">
                <a:pos x="110" y="55"/>
              </a:cxn>
              <a:cxn ang="0">
                <a:pos x="87" y="44"/>
              </a:cxn>
              <a:cxn ang="0">
                <a:pos x="61" y="37"/>
              </a:cxn>
              <a:cxn ang="0">
                <a:pos x="36" y="62"/>
              </a:cxn>
              <a:cxn ang="0">
                <a:pos x="45" y="86"/>
              </a:cxn>
              <a:cxn ang="0">
                <a:pos x="45" y="129"/>
              </a:cxn>
              <a:cxn ang="0">
                <a:pos x="23" y="138"/>
              </a:cxn>
              <a:cxn ang="0">
                <a:pos x="0" y="149"/>
              </a:cxn>
              <a:cxn ang="0">
                <a:pos x="0" y="185"/>
              </a:cxn>
              <a:cxn ang="0">
                <a:pos x="23" y="196"/>
              </a:cxn>
              <a:cxn ang="0">
                <a:pos x="54" y="225"/>
              </a:cxn>
              <a:cxn ang="0">
                <a:pos x="45" y="249"/>
              </a:cxn>
              <a:cxn ang="0">
                <a:pos x="36" y="272"/>
              </a:cxn>
              <a:cxn ang="0">
                <a:pos x="63" y="298"/>
              </a:cxn>
              <a:cxn ang="0">
                <a:pos x="87" y="291"/>
              </a:cxn>
              <a:cxn ang="0">
                <a:pos x="130" y="289"/>
              </a:cxn>
              <a:cxn ang="0">
                <a:pos x="141" y="310"/>
              </a:cxn>
              <a:cxn ang="0">
                <a:pos x="152" y="334"/>
              </a:cxn>
              <a:cxn ang="0">
                <a:pos x="188" y="334"/>
              </a:cxn>
              <a:cxn ang="0">
                <a:pos x="199" y="310"/>
              </a:cxn>
              <a:cxn ang="0">
                <a:pos x="230" y="280"/>
              </a:cxn>
              <a:cxn ang="0">
                <a:pos x="253" y="289"/>
              </a:cxn>
              <a:cxn ang="0">
                <a:pos x="277" y="298"/>
              </a:cxn>
              <a:cxn ang="0">
                <a:pos x="304" y="271"/>
              </a:cxn>
              <a:cxn ang="0">
                <a:pos x="295" y="247"/>
              </a:cxn>
              <a:cxn ang="0">
                <a:pos x="293" y="205"/>
              </a:cxn>
              <a:cxn ang="0">
                <a:pos x="317" y="196"/>
              </a:cxn>
              <a:cxn ang="0">
                <a:pos x="340" y="184"/>
              </a:cxn>
              <a:cxn ang="0">
                <a:pos x="340" y="147"/>
              </a:cxn>
              <a:cxn ang="0">
                <a:pos x="317" y="136"/>
              </a:cxn>
              <a:cxn ang="0">
                <a:pos x="293" y="129"/>
              </a:cxn>
              <a:cxn ang="0">
                <a:pos x="224" y="167"/>
              </a:cxn>
              <a:cxn ang="0">
                <a:pos x="219" y="187"/>
              </a:cxn>
              <a:cxn ang="0">
                <a:pos x="208" y="205"/>
              </a:cxn>
              <a:cxn ang="0">
                <a:pos x="190" y="216"/>
              </a:cxn>
              <a:cxn ang="0">
                <a:pos x="170" y="220"/>
              </a:cxn>
              <a:cxn ang="0">
                <a:pos x="159" y="220"/>
              </a:cxn>
              <a:cxn ang="0">
                <a:pos x="139" y="211"/>
              </a:cxn>
              <a:cxn ang="0">
                <a:pos x="125" y="196"/>
              </a:cxn>
              <a:cxn ang="0">
                <a:pos x="116" y="178"/>
              </a:cxn>
              <a:cxn ang="0">
                <a:pos x="116" y="167"/>
              </a:cxn>
              <a:cxn ang="0">
                <a:pos x="119" y="145"/>
              </a:cxn>
              <a:cxn ang="0">
                <a:pos x="130" y="129"/>
              </a:cxn>
              <a:cxn ang="0">
                <a:pos x="148" y="118"/>
              </a:cxn>
              <a:cxn ang="0">
                <a:pos x="170" y="113"/>
              </a:cxn>
              <a:cxn ang="0">
                <a:pos x="181" y="115"/>
              </a:cxn>
              <a:cxn ang="0">
                <a:pos x="201" y="122"/>
              </a:cxn>
              <a:cxn ang="0">
                <a:pos x="215" y="136"/>
              </a:cxn>
              <a:cxn ang="0">
                <a:pos x="223" y="156"/>
              </a:cxn>
              <a:cxn ang="0">
                <a:pos x="224" y="167"/>
              </a:cxn>
            </a:cxnLst>
            <a:rect l="0" t="0" r="r" b="b"/>
            <a:pathLst>
              <a:path w="340" h="334">
                <a:moveTo>
                  <a:pt x="293" y="129"/>
                </a:moveTo>
                <a:lnTo>
                  <a:pt x="284" y="107"/>
                </a:lnTo>
                <a:lnTo>
                  <a:pt x="284" y="107"/>
                </a:lnTo>
                <a:lnTo>
                  <a:pt x="295" y="86"/>
                </a:lnTo>
                <a:lnTo>
                  <a:pt x="300" y="69"/>
                </a:lnTo>
                <a:lnTo>
                  <a:pt x="302" y="60"/>
                </a:lnTo>
                <a:lnTo>
                  <a:pt x="277" y="35"/>
                </a:lnTo>
                <a:lnTo>
                  <a:pt x="277" y="35"/>
                </a:lnTo>
                <a:lnTo>
                  <a:pt x="268" y="37"/>
                </a:lnTo>
                <a:lnTo>
                  <a:pt x="252" y="44"/>
                </a:lnTo>
                <a:lnTo>
                  <a:pt x="230" y="55"/>
                </a:lnTo>
                <a:lnTo>
                  <a:pt x="208" y="46"/>
                </a:lnTo>
                <a:lnTo>
                  <a:pt x="208" y="46"/>
                </a:lnTo>
                <a:lnTo>
                  <a:pt x="199" y="22"/>
                </a:lnTo>
                <a:lnTo>
                  <a:pt x="192" y="8"/>
                </a:lnTo>
                <a:lnTo>
                  <a:pt x="188" y="0"/>
                </a:lnTo>
                <a:lnTo>
                  <a:pt x="150" y="0"/>
                </a:lnTo>
                <a:lnTo>
                  <a:pt x="150" y="0"/>
                </a:lnTo>
                <a:lnTo>
                  <a:pt x="146" y="8"/>
                </a:lnTo>
                <a:lnTo>
                  <a:pt x="139" y="22"/>
                </a:lnTo>
                <a:lnTo>
                  <a:pt x="130" y="46"/>
                </a:lnTo>
                <a:lnTo>
                  <a:pt x="110" y="55"/>
                </a:lnTo>
                <a:lnTo>
                  <a:pt x="110" y="55"/>
                </a:lnTo>
                <a:lnTo>
                  <a:pt x="87" y="44"/>
                </a:lnTo>
                <a:lnTo>
                  <a:pt x="70" y="39"/>
                </a:lnTo>
                <a:lnTo>
                  <a:pt x="61" y="37"/>
                </a:lnTo>
                <a:lnTo>
                  <a:pt x="36" y="62"/>
                </a:lnTo>
                <a:lnTo>
                  <a:pt x="36" y="62"/>
                </a:lnTo>
                <a:lnTo>
                  <a:pt x="38" y="71"/>
                </a:lnTo>
                <a:lnTo>
                  <a:pt x="45" y="86"/>
                </a:lnTo>
                <a:lnTo>
                  <a:pt x="54" y="109"/>
                </a:lnTo>
                <a:lnTo>
                  <a:pt x="45" y="129"/>
                </a:lnTo>
                <a:lnTo>
                  <a:pt x="45" y="129"/>
                </a:lnTo>
                <a:lnTo>
                  <a:pt x="23" y="138"/>
                </a:lnTo>
                <a:lnTo>
                  <a:pt x="7" y="145"/>
                </a:lnTo>
                <a:lnTo>
                  <a:pt x="0" y="149"/>
                </a:lnTo>
                <a:lnTo>
                  <a:pt x="0" y="185"/>
                </a:lnTo>
                <a:lnTo>
                  <a:pt x="0" y="185"/>
                </a:lnTo>
                <a:lnTo>
                  <a:pt x="7" y="191"/>
                </a:lnTo>
                <a:lnTo>
                  <a:pt x="23" y="196"/>
                </a:lnTo>
                <a:lnTo>
                  <a:pt x="47" y="205"/>
                </a:lnTo>
                <a:lnTo>
                  <a:pt x="54" y="225"/>
                </a:lnTo>
                <a:lnTo>
                  <a:pt x="54" y="225"/>
                </a:lnTo>
                <a:lnTo>
                  <a:pt x="45" y="249"/>
                </a:lnTo>
                <a:lnTo>
                  <a:pt x="38" y="265"/>
                </a:lnTo>
                <a:lnTo>
                  <a:pt x="36" y="272"/>
                </a:lnTo>
                <a:lnTo>
                  <a:pt x="63" y="298"/>
                </a:lnTo>
                <a:lnTo>
                  <a:pt x="63" y="298"/>
                </a:lnTo>
                <a:lnTo>
                  <a:pt x="70" y="296"/>
                </a:lnTo>
                <a:lnTo>
                  <a:pt x="87" y="291"/>
                </a:lnTo>
                <a:lnTo>
                  <a:pt x="110" y="280"/>
                </a:lnTo>
                <a:lnTo>
                  <a:pt x="130" y="289"/>
                </a:lnTo>
                <a:lnTo>
                  <a:pt x="130" y="289"/>
                </a:lnTo>
                <a:lnTo>
                  <a:pt x="141" y="310"/>
                </a:lnTo>
                <a:lnTo>
                  <a:pt x="146" y="327"/>
                </a:lnTo>
                <a:lnTo>
                  <a:pt x="152" y="334"/>
                </a:lnTo>
                <a:lnTo>
                  <a:pt x="188" y="334"/>
                </a:lnTo>
                <a:lnTo>
                  <a:pt x="188" y="334"/>
                </a:lnTo>
                <a:lnTo>
                  <a:pt x="194" y="327"/>
                </a:lnTo>
                <a:lnTo>
                  <a:pt x="199" y="310"/>
                </a:lnTo>
                <a:lnTo>
                  <a:pt x="208" y="289"/>
                </a:lnTo>
                <a:lnTo>
                  <a:pt x="230" y="280"/>
                </a:lnTo>
                <a:lnTo>
                  <a:pt x="230" y="280"/>
                </a:lnTo>
                <a:lnTo>
                  <a:pt x="253" y="289"/>
                </a:lnTo>
                <a:lnTo>
                  <a:pt x="270" y="296"/>
                </a:lnTo>
                <a:lnTo>
                  <a:pt x="277" y="298"/>
                </a:lnTo>
                <a:lnTo>
                  <a:pt x="304" y="271"/>
                </a:lnTo>
                <a:lnTo>
                  <a:pt x="304" y="271"/>
                </a:lnTo>
                <a:lnTo>
                  <a:pt x="302" y="263"/>
                </a:lnTo>
                <a:lnTo>
                  <a:pt x="295" y="247"/>
                </a:lnTo>
                <a:lnTo>
                  <a:pt x="284" y="225"/>
                </a:lnTo>
                <a:lnTo>
                  <a:pt x="293" y="205"/>
                </a:lnTo>
                <a:lnTo>
                  <a:pt x="293" y="205"/>
                </a:lnTo>
                <a:lnTo>
                  <a:pt x="317" y="196"/>
                </a:lnTo>
                <a:lnTo>
                  <a:pt x="333" y="189"/>
                </a:lnTo>
                <a:lnTo>
                  <a:pt x="340" y="184"/>
                </a:lnTo>
                <a:lnTo>
                  <a:pt x="340" y="147"/>
                </a:lnTo>
                <a:lnTo>
                  <a:pt x="340" y="147"/>
                </a:lnTo>
                <a:lnTo>
                  <a:pt x="333" y="144"/>
                </a:lnTo>
                <a:lnTo>
                  <a:pt x="317" y="136"/>
                </a:lnTo>
                <a:lnTo>
                  <a:pt x="293" y="129"/>
                </a:lnTo>
                <a:lnTo>
                  <a:pt x="293" y="129"/>
                </a:lnTo>
                <a:close/>
                <a:moveTo>
                  <a:pt x="224" y="167"/>
                </a:moveTo>
                <a:lnTo>
                  <a:pt x="224" y="167"/>
                </a:lnTo>
                <a:lnTo>
                  <a:pt x="223" y="178"/>
                </a:lnTo>
                <a:lnTo>
                  <a:pt x="219" y="187"/>
                </a:lnTo>
                <a:lnTo>
                  <a:pt x="215" y="196"/>
                </a:lnTo>
                <a:lnTo>
                  <a:pt x="208" y="205"/>
                </a:lnTo>
                <a:lnTo>
                  <a:pt x="201" y="211"/>
                </a:lnTo>
                <a:lnTo>
                  <a:pt x="190" y="216"/>
                </a:lnTo>
                <a:lnTo>
                  <a:pt x="181" y="220"/>
                </a:lnTo>
                <a:lnTo>
                  <a:pt x="170" y="220"/>
                </a:lnTo>
                <a:lnTo>
                  <a:pt x="170" y="220"/>
                </a:lnTo>
                <a:lnTo>
                  <a:pt x="159" y="220"/>
                </a:lnTo>
                <a:lnTo>
                  <a:pt x="148" y="216"/>
                </a:lnTo>
                <a:lnTo>
                  <a:pt x="139" y="211"/>
                </a:lnTo>
                <a:lnTo>
                  <a:pt x="130" y="205"/>
                </a:lnTo>
                <a:lnTo>
                  <a:pt x="125" y="196"/>
                </a:lnTo>
                <a:lnTo>
                  <a:pt x="119" y="187"/>
                </a:lnTo>
                <a:lnTo>
                  <a:pt x="116" y="178"/>
                </a:lnTo>
                <a:lnTo>
                  <a:pt x="116" y="167"/>
                </a:lnTo>
                <a:lnTo>
                  <a:pt x="116" y="167"/>
                </a:lnTo>
                <a:lnTo>
                  <a:pt x="116" y="156"/>
                </a:lnTo>
                <a:lnTo>
                  <a:pt x="119" y="145"/>
                </a:lnTo>
                <a:lnTo>
                  <a:pt x="125" y="136"/>
                </a:lnTo>
                <a:lnTo>
                  <a:pt x="130" y="129"/>
                </a:lnTo>
                <a:lnTo>
                  <a:pt x="139" y="122"/>
                </a:lnTo>
                <a:lnTo>
                  <a:pt x="148" y="118"/>
                </a:lnTo>
                <a:lnTo>
                  <a:pt x="159" y="115"/>
                </a:lnTo>
                <a:lnTo>
                  <a:pt x="170" y="113"/>
                </a:lnTo>
                <a:lnTo>
                  <a:pt x="170" y="113"/>
                </a:lnTo>
                <a:lnTo>
                  <a:pt x="181" y="115"/>
                </a:lnTo>
                <a:lnTo>
                  <a:pt x="190" y="118"/>
                </a:lnTo>
                <a:lnTo>
                  <a:pt x="201" y="122"/>
                </a:lnTo>
                <a:lnTo>
                  <a:pt x="208" y="129"/>
                </a:lnTo>
                <a:lnTo>
                  <a:pt x="215" y="136"/>
                </a:lnTo>
                <a:lnTo>
                  <a:pt x="219" y="145"/>
                </a:lnTo>
                <a:lnTo>
                  <a:pt x="223" y="156"/>
                </a:lnTo>
                <a:lnTo>
                  <a:pt x="224" y="167"/>
                </a:lnTo>
                <a:lnTo>
                  <a:pt x="224" y="16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113" name="Group 127出自【趣你的PPT】(微信:qunideppt)：最优质的PPT资源库"/>
          <p:cNvGrpSpPr/>
          <p:nvPr/>
        </p:nvGrpSpPr>
        <p:grpSpPr>
          <a:xfrm>
            <a:off x="10943889" y="3141421"/>
            <a:ext cx="657499" cy="433947"/>
            <a:chOff x="2141517" y="2373325"/>
            <a:chExt cx="476251" cy="314325"/>
          </a:xfrm>
          <a:solidFill>
            <a:srgbClr val="FFFFFF"/>
          </a:solidFill>
        </p:grpSpPr>
        <p:sp>
          <p:nvSpPr>
            <p:cNvPr id="1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00255" y="2678125"/>
              <a:ext cx="387350" cy="95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517755" y="2468575"/>
              <a:ext cx="69850" cy="2095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38380" y="2547950"/>
              <a:ext cx="69850" cy="1301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59005" y="2592400"/>
              <a:ext cx="69850" cy="85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79630" y="2551125"/>
              <a:ext cx="69850" cy="127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00255" y="2587637"/>
              <a:ext cx="68263" cy="904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41517" y="2559062"/>
              <a:ext cx="36513" cy="381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27" y="0"/>
                </a:cxn>
                <a:cxn ang="0">
                  <a:pos x="32" y="1"/>
                </a:cxn>
                <a:cxn ang="0">
                  <a:pos x="36" y="3"/>
                </a:cxn>
                <a:cxn ang="0">
                  <a:pos x="40" y="7"/>
                </a:cxn>
                <a:cxn ang="0">
                  <a:pos x="42" y="10"/>
                </a:cxn>
                <a:cxn ang="0">
                  <a:pos x="45" y="15"/>
                </a:cxn>
                <a:cxn ang="0">
                  <a:pos x="46" y="18"/>
                </a:cxn>
                <a:cxn ang="0">
                  <a:pos x="46" y="23"/>
                </a:cxn>
                <a:cxn ang="0">
                  <a:pos x="46" y="23"/>
                </a:cxn>
                <a:cxn ang="0">
                  <a:pos x="46" y="28"/>
                </a:cxn>
                <a:cxn ang="0">
                  <a:pos x="45" y="32"/>
                </a:cxn>
                <a:cxn ang="0">
                  <a:pos x="42" y="36"/>
                </a:cxn>
                <a:cxn ang="0">
                  <a:pos x="40" y="39"/>
                </a:cxn>
                <a:cxn ang="0">
                  <a:pos x="36" y="43"/>
                </a:cxn>
                <a:cxn ang="0">
                  <a:pos x="32" y="44"/>
                </a:cxn>
                <a:cxn ang="0">
                  <a:pos x="27" y="45"/>
                </a:cxn>
                <a:cxn ang="0">
                  <a:pos x="22" y="47"/>
                </a:cxn>
                <a:cxn ang="0">
                  <a:pos x="22" y="47"/>
                </a:cxn>
                <a:cxn ang="0">
                  <a:pos x="19" y="45"/>
                </a:cxn>
                <a:cxn ang="0">
                  <a:pos x="14" y="44"/>
                </a:cxn>
                <a:cxn ang="0">
                  <a:pos x="10" y="43"/>
                </a:cxn>
                <a:cxn ang="0">
                  <a:pos x="6" y="39"/>
                </a:cxn>
                <a:cxn ang="0">
                  <a:pos x="4" y="36"/>
                </a:cxn>
                <a:cxn ang="0">
                  <a:pos x="1" y="32"/>
                </a:cxn>
                <a:cxn ang="0">
                  <a:pos x="0" y="28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0" y="18"/>
                </a:cxn>
                <a:cxn ang="0">
                  <a:pos x="1" y="15"/>
                </a:cxn>
                <a:cxn ang="0">
                  <a:pos x="4" y="10"/>
                </a:cxn>
                <a:cxn ang="0">
                  <a:pos x="6" y="7"/>
                </a:cxn>
                <a:cxn ang="0">
                  <a:pos x="10" y="3"/>
                </a:cxn>
                <a:cxn ang="0">
                  <a:pos x="14" y="1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46" h="47">
                  <a:moveTo>
                    <a:pt x="22" y="0"/>
                  </a:moveTo>
                  <a:lnTo>
                    <a:pt x="22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0" y="7"/>
                  </a:lnTo>
                  <a:lnTo>
                    <a:pt x="42" y="10"/>
                  </a:lnTo>
                  <a:lnTo>
                    <a:pt x="45" y="15"/>
                  </a:lnTo>
                  <a:lnTo>
                    <a:pt x="46" y="18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28"/>
                  </a:lnTo>
                  <a:lnTo>
                    <a:pt x="45" y="32"/>
                  </a:lnTo>
                  <a:lnTo>
                    <a:pt x="42" y="36"/>
                  </a:lnTo>
                  <a:lnTo>
                    <a:pt x="40" y="39"/>
                  </a:lnTo>
                  <a:lnTo>
                    <a:pt x="36" y="43"/>
                  </a:lnTo>
                  <a:lnTo>
                    <a:pt x="32" y="44"/>
                  </a:lnTo>
                  <a:lnTo>
                    <a:pt x="27" y="45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19" y="45"/>
                  </a:lnTo>
                  <a:lnTo>
                    <a:pt x="14" y="44"/>
                  </a:lnTo>
                  <a:lnTo>
                    <a:pt x="10" y="43"/>
                  </a:lnTo>
                  <a:lnTo>
                    <a:pt x="6" y="39"/>
                  </a:lnTo>
                  <a:lnTo>
                    <a:pt x="4" y="36"/>
                  </a:lnTo>
                  <a:lnTo>
                    <a:pt x="1" y="32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68555" y="2373325"/>
              <a:ext cx="49213" cy="47625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1"/>
                </a:cxn>
                <a:cxn ang="0">
                  <a:pos x="22" y="29"/>
                </a:cxn>
                <a:cxn ang="0">
                  <a:pos x="43" y="59"/>
                </a:cxn>
                <a:cxn ang="0">
                  <a:pos x="62" y="0"/>
                </a:cxn>
              </a:cxnLst>
              <a:rect l="0" t="0" r="r" b="b"/>
              <a:pathLst>
                <a:path w="62" h="59">
                  <a:moveTo>
                    <a:pt x="62" y="0"/>
                  </a:moveTo>
                  <a:lnTo>
                    <a:pt x="0" y="1"/>
                  </a:lnTo>
                  <a:lnTo>
                    <a:pt x="22" y="29"/>
                  </a:lnTo>
                  <a:lnTo>
                    <a:pt x="43" y="59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76442" y="2397137"/>
              <a:ext cx="404813" cy="169863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176" y="73"/>
                </a:cxn>
                <a:cxn ang="0">
                  <a:pos x="182" y="70"/>
                </a:cxn>
                <a:cxn ang="0">
                  <a:pos x="186" y="75"/>
                </a:cxn>
                <a:cxn ang="0">
                  <a:pos x="270" y="174"/>
                </a:cxn>
                <a:cxn ang="0">
                  <a:pos x="502" y="0"/>
                </a:cxn>
                <a:cxn ang="0">
                  <a:pos x="507" y="7"/>
                </a:cxn>
                <a:cxn ang="0">
                  <a:pos x="511" y="12"/>
                </a:cxn>
                <a:cxn ang="0">
                  <a:pos x="274" y="190"/>
                </a:cxn>
                <a:cxn ang="0">
                  <a:pos x="268" y="193"/>
                </a:cxn>
                <a:cxn ang="0">
                  <a:pos x="263" y="188"/>
                </a:cxn>
                <a:cxn ang="0">
                  <a:pos x="180" y="89"/>
                </a:cxn>
                <a:cxn ang="0">
                  <a:pos x="9" y="216"/>
                </a:cxn>
                <a:cxn ang="0">
                  <a:pos x="9" y="216"/>
                </a:cxn>
                <a:cxn ang="0">
                  <a:pos x="5" y="209"/>
                </a:cxn>
                <a:cxn ang="0">
                  <a:pos x="0" y="204"/>
                </a:cxn>
                <a:cxn ang="0">
                  <a:pos x="0" y="204"/>
                </a:cxn>
              </a:cxnLst>
              <a:rect l="0" t="0" r="r" b="b"/>
              <a:pathLst>
                <a:path w="511" h="216">
                  <a:moveTo>
                    <a:pt x="0" y="204"/>
                  </a:moveTo>
                  <a:lnTo>
                    <a:pt x="176" y="73"/>
                  </a:lnTo>
                  <a:lnTo>
                    <a:pt x="182" y="70"/>
                  </a:lnTo>
                  <a:lnTo>
                    <a:pt x="186" y="75"/>
                  </a:lnTo>
                  <a:lnTo>
                    <a:pt x="270" y="174"/>
                  </a:lnTo>
                  <a:lnTo>
                    <a:pt x="502" y="0"/>
                  </a:lnTo>
                  <a:lnTo>
                    <a:pt x="507" y="7"/>
                  </a:lnTo>
                  <a:lnTo>
                    <a:pt x="511" y="12"/>
                  </a:lnTo>
                  <a:lnTo>
                    <a:pt x="274" y="190"/>
                  </a:lnTo>
                  <a:lnTo>
                    <a:pt x="268" y="193"/>
                  </a:lnTo>
                  <a:lnTo>
                    <a:pt x="263" y="188"/>
                  </a:lnTo>
                  <a:lnTo>
                    <a:pt x="180" y="89"/>
                  </a:lnTo>
                  <a:lnTo>
                    <a:pt x="9" y="216"/>
                  </a:lnTo>
                  <a:lnTo>
                    <a:pt x="9" y="216"/>
                  </a:lnTo>
                  <a:lnTo>
                    <a:pt x="5" y="209"/>
                  </a:lnTo>
                  <a:lnTo>
                    <a:pt x="0" y="204"/>
                  </a:lnTo>
                  <a:lnTo>
                    <a:pt x="0" y="20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7" name="Group 2出自【趣你的PPT】(微信:qunideppt)：最优质的PPT资源库"/>
          <p:cNvGrpSpPr/>
          <p:nvPr/>
        </p:nvGrpSpPr>
        <p:grpSpPr>
          <a:xfrm>
            <a:off x="10227579" y="4723959"/>
            <a:ext cx="514463" cy="427173"/>
            <a:chOff x="3965790" y="1735873"/>
            <a:chExt cx="537091" cy="445963"/>
          </a:xfrm>
          <a:solidFill>
            <a:srgbClr val="FFFFFF"/>
          </a:solidFill>
        </p:grpSpPr>
        <p:sp>
          <p:nvSpPr>
            <p:cNvPr id="1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65790" y="1905226"/>
              <a:ext cx="366125" cy="276610"/>
            </a:xfrm>
            <a:custGeom>
              <a:avLst/>
              <a:gdLst>
                <a:gd name="T0" fmla="*/ 76 w 454"/>
                <a:gd name="T1" fmla="*/ 0 h 343"/>
                <a:gd name="T2" fmla="*/ 0 w 454"/>
                <a:gd name="T3" fmla="*/ 343 h 343"/>
                <a:gd name="T4" fmla="*/ 454 w 454"/>
                <a:gd name="T5" fmla="*/ 343 h 343"/>
                <a:gd name="T6" fmla="*/ 373 w 454"/>
                <a:gd name="T7" fmla="*/ 0 h 343"/>
                <a:gd name="T8" fmla="*/ 76 w 454"/>
                <a:gd name="T9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343">
                  <a:moveTo>
                    <a:pt x="76" y="0"/>
                  </a:moveTo>
                  <a:lnTo>
                    <a:pt x="0" y="343"/>
                  </a:lnTo>
                  <a:lnTo>
                    <a:pt x="454" y="343"/>
                  </a:lnTo>
                  <a:lnTo>
                    <a:pt x="373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23045" y="1869743"/>
              <a:ext cx="279836" cy="247578"/>
            </a:xfrm>
            <a:custGeom>
              <a:avLst/>
              <a:gdLst>
                <a:gd name="T0" fmla="*/ 137 w 347"/>
                <a:gd name="T1" fmla="*/ 307 h 307"/>
                <a:gd name="T2" fmla="*/ 347 w 347"/>
                <a:gd name="T3" fmla="*/ 307 h 307"/>
                <a:gd name="T4" fmla="*/ 274 w 347"/>
                <a:gd name="T5" fmla="*/ 0 h 307"/>
                <a:gd name="T6" fmla="*/ 5 w 347"/>
                <a:gd name="T7" fmla="*/ 0 h 307"/>
                <a:gd name="T8" fmla="*/ 0 w 347"/>
                <a:gd name="T9" fmla="*/ 26 h 307"/>
                <a:gd name="T10" fmla="*/ 71 w 347"/>
                <a:gd name="T11" fmla="*/ 26 h 307"/>
                <a:gd name="T12" fmla="*/ 137 w 347"/>
                <a:gd name="T13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" h="307">
                  <a:moveTo>
                    <a:pt x="137" y="307"/>
                  </a:moveTo>
                  <a:lnTo>
                    <a:pt x="347" y="307"/>
                  </a:lnTo>
                  <a:lnTo>
                    <a:pt x="274" y="0"/>
                  </a:lnTo>
                  <a:lnTo>
                    <a:pt x="5" y="0"/>
                  </a:lnTo>
                  <a:lnTo>
                    <a:pt x="0" y="26"/>
                  </a:lnTo>
                  <a:lnTo>
                    <a:pt x="71" y="26"/>
                  </a:lnTo>
                  <a:lnTo>
                    <a:pt x="137" y="3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55305" y="1777808"/>
              <a:ext cx="173385" cy="142740"/>
            </a:xfrm>
            <a:custGeom>
              <a:avLst/>
              <a:gdLst>
                <a:gd name="T0" fmla="*/ 91 w 91"/>
                <a:gd name="T1" fmla="*/ 75 h 75"/>
                <a:gd name="T2" fmla="*/ 81 w 91"/>
                <a:gd name="T3" fmla="*/ 75 h 75"/>
                <a:gd name="T4" fmla="*/ 81 w 91"/>
                <a:gd name="T5" fmla="*/ 33 h 75"/>
                <a:gd name="T6" fmla="*/ 46 w 91"/>
                <a:gd name="T7" fmla="*/ 7 h 75"/>
                <a:gd name="T8" fmla="*/ 11 w 91"/>
                <a:gd name="T9" fmla="*/ 33 h 75"/>
                <a:gd name="T10" fmla="*/ 11 w 91"/>
                <a:gd name="T11" fmla="*/ 75 h 75"/>
                <a:gd name="T12" fmla="*/ 0 w 91"/>
                <a:gd name="T13" fmla="*/ 75 h 75"/>
                <a:gd name="T14" fmla="*/ 0 w 91"/>
                <a:gd name="T15" fmla="*/ 33 h 75"/>
                <a:gd name="T16" fmla="*/ 46 w 91"/>
                <a:gd name="T17" fmla="*/ 0 h 75"/>
                <a:gd name="T18" fmla="*/ 91 w 91"/>
                <a:gd name="T19" fmla="*/ 33 h 75"/>
                <a:gd name="T20" fmla="*/ 91 w 91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75">
                  <a:moveTo>
                    <a:pt x="91" y="75"/>
                  </a:moveTo>
                  <a:cubicBezTo>
                    <a:pt x="81" y="75"/>
                    <a:pt x="81" y="75"/>
                    <a:pt x="81" y="75"/>
                  </a:cubicBezTo>
                  <a:cubicBezTo>
                    <a:pt x="81" y="33"/>
                    <a:pt x="81" y="33"/>
                    <a:pt x="81" y="33"/>
                  </a:cubicBezTo>
                  <a:cubicBezTo>
                    <a:pt x="81" y="19"/>
                    <a:pt x="65" y="7"/>
                    <a:pt x="46" y="7"/>
                  </a:cubicBezTo>
                  <a:cubicBezTo>
                    <a:pt x="26" y="7"/>
                    <a:pt x="11" y="19"/>
                    <a:pt x="11" y="33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21" y="0"/>
                    <a:pt x="46" y="0"/>
                  </a:cubicBezTo>
                  <a:cubicBezTo>
                    <a:pt x="71" y="0"/>
                    <a:pt x="91" y="15"/>
                    <a:pt x="91" y="33"/>
                  </a:cubicBezTo>
                  <a:lnTo>
                    <a:pt x="91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36754" y="1735873"/>
              <a:ext cx="172579" cy="142740"/>
            </a:xfrm>
            <a:custGeom>
              <a:avLst/>
              <a:gdLst>
                <a:gd name="T0" fmla="*/ 91 w 91"/>
                <a:gd name="T1" fmla="*/ 75 h 75"/>
                <a:gd name="T2" fmla="*/ 81 w 91"/>
                <a:gd name="T3" fmla="*/ 75 h 75"/>
                <a:gd name="T4" fmla="*/ 81 w 91"/>
                <a:gd name="T5" fmla="*/ 33 h 75"/>
                <a:gd name="T6" fmla="*/ 46 w 91"/>
                <a:gd name="T7" fmla="*/ 8 h 75"/>
                <a:gd name="T8" fmla="*/ 11 w 91"/>
                <a:gd name="T9" fmla="*/ 33 h 75"/>
                <a:gd name="T10" fmla="*/ 11 w 91"/>
                <a:gd name="T11" fmla="*/ 75 h 75"/>
                <a:gd name="T12" fmla="*/ 0 w 91"/>
                <a:gd name="T13" fmla="*/ 75 h 75"/>
                <a:gd name="T14" fmla="*/ 0 w 91"/>
                <a:gd name="T15" fmla="*/ 33 h 75"/>
                <a:gd name="T16" fmla="*/ 46 w 91"/>
                <a:gd name="T17" fmla="*/ 0 h 75"/>
                <a:gd name="T18" fmla="*/ 91 w 91"/>
                <a:gd name="T19" fmla="*/ 33 h 75"/>
                <a:gd name="T20" fmla="*/ 91 w 91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75">
                  <a:moveTo>
                    <a:pt x="91" y="75"/>
                  </a:moveTo>
                  <a:cubicBezTo>
                    <a:pt x="81" y="75"/>
                    <a:pt x="81" y="75"/>
                    <a:pt x="81" y="75"/>
                  </a:cubicBezTo>
                  <a:cubicBezTo>
                    <a:pt x="81" y="33"/>
                    <a:pt x="81" y="33"/>
                    <a:pt x="81" y="33"/>
                  </a:cubicBezTo>
                  <a:cubicBezTo>
                    <a:pt x="81" y="19"/>
                    <a:pt x="65" y="8"/>
                    <a:pt x="46" y="8"/>
                  </a:cubicBezTo>
                  <a:cubicBezTo>
                    <a:pt x="27" y="8"/>
                    <a:pt x="11" y="19"/>
                    <a:pt x="11" y="33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21" y="0"/>
                    <a:pt x="46" y="0"/>
                  </a:cubicBezTo>
                  <a:cubicBezTo>
                    <a:pt x="71" y="0"/>
                    <a:pt x="91" y="15"/>
                    <a:pt x="91" y="33"/>
                  </a:cubicBezTo>
                  <a:lnTo>
                    <a:pt x="91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92" name="Group 91出自【趣你的PPT】(微信:qunideppt)：最优质的PPT资源库"/>
          <p:cNvGrpSpPr/>
          <p:nvPr/>
        </p:nvGrpSpPr>
        <p:grpSpPr>
          <a:xfrm>
            <a:off x="272216" y="259242"/>
            <a:ext cx="3657527" cy="523220"/>
            <a:chOff x="272216" y="259242"/>
            <a:chExt cx="3657527" cy="523220"/>
          </a:xfrm>
        </p:grpSpPr>
        <p:sp>
          <p:nvSpPr>
            <p:cNvPr id="93" name="出自【趣你的PPT】(微信:qunideppt)：最优质的PPT资源库"/>
            <p:cNvSpPr txBox="1"/>
            <p:nvPr/>
          </p:nvSpPr>
          <p:spPr>
            <a:xfrm>
              <a:off x="872599" y="259242"/>
              <a:ext cx="3057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584C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论文总结及致谢</a:t>
              </a:r>
            </a:p>
          </p:txBody>
        </p:sp>
        <p:grpSp>
          <p:nvGrpSpPr>
            <p:cNvPr id="94" name="组合 93"/>
            <p:cNvGrpSpPr/>
            <p:nvPr/>
          </p:nvGrpSpPr>
          <p:grpSpPr>
            <a:xfrm>
              <a:off x="272216" y="284669"/>
              <a:ext cx="472368" cy="472367"/>
              <a:chOff x="2890838" y="1998664"/>
              <a:chExt cx="260351" cy="260350"/>
            </a:xfrm>
            <a:solidFill>
              <a:srgbClr val="584C4C"/>
            </a:solidFill>
          </p:grpSpPr>
          <p:sp>
            <p:nvSpPr>
              <p:cNvPr id="9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00376" y="1998664"/>
                <a:ext cx="150813" cy="149225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lnTo>
                      <a:pt x="0" y="47"/>
                    </a:lnTo>
                    <a:lnTo>
                      <a:pt x="47" y="94"/>
                    </a:lnTo>
                    <a:lnTo>
                      <a:pt x="95" y="4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  <p:sp>
            <p:nvSpPr>
              <p:cNvPr id="9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90838" y="2097089"/>
                <a:ext cx="158750" cy="16192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966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4980552" y="1993900"/>
            <a:ext cx="3299601" cy="3605702"/>
            <a:chOff x="4287700" y="2014137"/>
            <a:chExt cx="3616600" cy="4046407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4287700" y="2014137"/>
              <a:ext cx="1808300" cy="1235881"/>
            </a:xfrm>
            <a:custGeom>
              <a:avLst/>
              <a:gdLst>
                <a:gd name="connsiteX0" fmla="*/ 1808300 w 1808300"/>
                <a:gd name="connsiteY0" fmla="*/ 0 h 1235881"/>
                <a:gd name="connsiteX1" fmla="*/ 1808300 w 1808300"/>
                <a:gd name="connsiteY1" fmla="*/ 1079230 h 1235881"/>
                <a:gd name="connsiteX2" fmla="*/ 0 w 1808300"/>
                <a:gd name="connsiteY2" fmla="*/ 1235881 h 1235881"/>
                <a:gd name="connsiteX3" fmla="*/ 0 w 1808300"/>
                <a:gd name="connsiteY3" fmla="*/ 350509 h 123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8300" h="1235881">
                  <a:moveTo>
                    <a:pt x="1808300" y="0"/>
                  </a:moveTo>
                  <a:lnTo>
                    <a:pt x="1808300" y="1079230"/>
                  </a:lnTo>
                  <a:lnTo>
                    <a:pt x="0" y="1235881"/>
                  </a:lnTo>
                  <a:lnTo>
                    <a:pt x="0" y="35050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 flipH="1">
              <a:off x="6096000" y="2014137"/>
              <a:ext cx="1808300" cy="1235881"/>
            </a:xfrm>
            <a:custGeom>
              <a:avLst/>
              <a:gdLst>
                <a:gd name="connsiteX0" fmla="*/ 1808300 w 1808300"/>
                <a:gd name="connsiteY0" fmla="*/ 0 h 1235881"/>
                <a:gd name="connsiteX1" fmla="*/ 1808300 w 1808300"/>
                <a:gd name="connsiteY1" fmla="*/ 1079230 h 1235881"/>
                <a:gd name="connsiteX2" fmla="*/ 0 w 1808300"/>
                <a:gd name="connsiteY2" fmla="*/ 1235881 h 1235881"/>
                <a:gd name="connsiteX3" fmla="*/ 0 w 1808300"/>
                <a:gd name="connsiteY3" fmla="*/ 350509 h 123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8300" h="1235881">
                  <a:moveTo>
                    <a:pt x="1808300" y="0"/>
                  </a:moveTo>
                  <a:lnTo>
                    <a:pt x="1808300" y="1079230"/>
                  </a:lnTo>
                  <a:lnTo>
                    <a:pt x="0" y="1235881"/>
                  </a:lnTo>
                  <a:lnTo>
                    <a:pt x="0" y="3505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4592206" y="3374775"/>
              <a:ext cx="1503794" cy="1027767"/>
            </a:xfrm>
            <a:custGeom>
              <a:avLst/>
              <a:gdLst>
                <a:gd name="connsiteX0" fmla="*/ 1808300 w 1808300"/>
                <a:gd name="connsiteY0" fmla="*/ 0 h 1235881"/>
                <a:gd name="connsiteX1" fmla="*/ 1808300 w 1808300"/>
                <a:gd name="connsiteY1" fmla="*/ 1079230 h 1235881"/>
                <a:gd name="connsiteX2" fmla="*/ 0 w 1808300"/>
                <a:gd name="connsiteY2" fmla="*/ 1235881 h 1235881"/>
                <a:gd name="connsiteX3" fmla="*/ 0 w 1808300"/>
                <a:gd name="connsiteY3" fmla="*/ 350509 h 123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8300" h="1235881">
                  <a:moveTo>
                    <a:pt x="1808300" y="0"/>
                  </a:moveTo>
                  <a:lnTo>
                    <a:pt x="1808300" y="1079230"/>
                  </a:lnTo>
                  <a:lnTo>
                    <a:pt x="0" y="1235881"/>
                  </a:lnTo>
                  <a:lnTo>
                    <a:pt x="0" y="3505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 flipH="1">
              <a:off x="6096000" y="3374775"/>
              <a:ext cx="1503794" cy="1027767"/>
            </a:xfrm>
            <a:custGeom>
              <a:avLst/>
              <a:gdLst>
                <a:gd name="connsiteX0" fmla="*/ 1808300 w 1808300"/>
                <a:gd name="connsiteY0" fmla="*/ 0 h 1235881"/>
                <a:gd name="connsiteX1" fmla="*/ 1808300 w 1808300"/>
                <a:gd name="connsiteY1" fmla="*/ 1079230 h 1235881"/>
                <a:gd name="connsiteX2" fmla="*/ 0 w 1808300"/>
                <a:gd name="connsiteY2" fmla="*/ 1235881 h 1235881"/>
                <a:gd name="connsiteX3" fmla="*/ 0 w 1808300"/>
                <a:gd name="connsiteY3" fmla="*/ 350509 h 123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8300" h="1235881">
                  <a:moveTo>
                    <a:pt x="1808300" y="0"/>
                  </a:moveTo>
                  <a:lnTo>
                    <a:pt x="1808300" y="1079230"/>
                  </a:lnTo>
                  <a:lnTo>
                    <a:pt x="0" y="1235881"/>
                  </a:lnTo>
                  <a:lnTo>
                    <a:pt x="0" y="3505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5005965" y="4527299"/>
              <a:ext cx="1090035" cy="726686"/>
            </a:xfrm>
            <a:custGeom>
              <a:avLst/>
              <a:gdLst>
                <a:gd name="connsiteX0" fmla="*/ 1808300 w 1808300"/>
                <a:gd name="connsiteY0" fmla="*/ 0 h 1235881"/>
                <a:gd name="connsiteX1" fmla="*/ 1808300 w 1808300"/>
                <a:gd name="connsiteY1" fmla="*/ 1079230 h 1235881"/>
                <a:gd name="connsiteX2" fmla="*/ 0 w 1808300"/>
                <a:gd name="connsiteY2" fmla="*/ 1235881 h 1235881"/>
                <a:gd name="connsiteX3" fmla="*/ 0 w 1808300"/>
                <a:gd name="connsiteY3" fmla="*/ 350509 h 123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8300" h="1235881">
                  <a:moveTo>
                    <a:pt x="1808300" y="0"/>
                  </a:moveTo>
                  <a:lnTo>
                    <a:pt x="1808300" y="1079230"/>
                  </a:lnTo>
                  <a:lnTo>
                    <a:pt x="0" y="1235881"/>
                  </a:lnTo>
                  <a:lnTo>
                    <a:pt x="0" y="3505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flipH="1">
              <a:off x="6096000" y="4527299"/>
              <a:ext cx="1090035" cy="726686"/>
            </a:xfrm>
            <a:custGeom>
              <a:avLst/>
              <a:gdLst>
                <a:gd name="connsiteX0" fmla="*/ 1808300 w 1808300"/>
                <a:gd name="connsiteY0" fmla="*/ 0 h 1235881"/>
                <a:gd name="connsiteX1" fmla="*/ 1808300 w 1808300"/>
                <a:gd name="connsiteY1" fmla="*/ 1079230 h 1235881"/>
                <a:gd name="connsiteX2" fmla="*/ 0 w 1808300"/>
                <a:gd name="connsiteY2" fmla="*/ 1235881 h 1235881"/>
                <a:gd name="connsiteX3" fmla="*/ 0 w 1808300"/>
                <a:gd name="connsiteY3" fmla="*/ 350509 h 123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8300" h="1235881">
                  <a:moveTo>
                    <a:pt x="1808300" y="0"/>
                  </a:moveTo>
                  <a:lnTo>
                    <a:pt x="1808300" y="1079230"/>
                  </a:lnTo>
                  <a:lnTo>
                    <a:pt x="0" y="1235881"/>
                  </a:lnTo>
                  <a:lnTo>
                    <a:pt x="0" y="35050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 rot="21295839">
              <a:off x="4299992" y="3165634"/>
              <a:ext cx="1816041" cy="358618"/>
            </a:xfrm>
            <a:custGeom>
              <a:avLst/>
              <a:gdLst>
                <a:gd name="connsiteX0" fmla="*/ 0 w 1808300"/>
                <a:gd name="connsiteY0" fmla="*/ 0 h 836207"/>
                <a:gd name="connsiteX1" fmla="*/ 1808300 w 1808300"/>
                <a:gd name="connsiteY1" fmla="*/ 0 h 836207"/>
                <a:gd name="connsiteX2" fmla="*/ 1808300 w 1808300"/>
                <a:gd name="connsiteY2" fmla="*/ 836207 h 836207"/>
                <a:gd name="connsiteX3" fmla="*/ 0 w 1808300"/>
                <a:gd name="connsiteY3" fmla="*/ 836207 h 836207"/>
                <a:gd name="connsiteX4" fmla="*/ 0 w 1808300"/>
                <a:gd name="connsiteY4" fmla="*/ 0 h 836207"/>
                <a:gd name="connsiteX0" fmla="*/ 0 w 1826855"/>
                <a:gd name="connsiteY0" fmla="*/ 0 h 842635"/>
                <a:gd name="connsiteX1" fmla="*/ 1826855 w 1826855"/>
                <a:gd name="connsiteY1" fmla="*/ 6428 h 842635"/>
                <a:gd name="connsiteX2" fmla="*/ 1826855 w 1826855"/>
                <a:gd name="connsiteY2" fmla="*/ 842635 h 842635"/>
                <a:gd name="connsiteX3" fmla="*/ 18555 w 1826855"/>
                <a:gd name="connsiteY3" fmla="*/ 842635 h 842635"/>
                <a:gd name="connsiteX4" fmla="*/ 0 w 1826855"/>
                <a:gd name="connsiteY4" fmla="*/ 0 h 842635"/>
                <a:gd name="connsiteX0" fmla="*/ 0 w 1826855"/>
                <a:gd name="connsiteY0" fmla="*/ 0 h 842635"/>
                <a:gd name="connsiteX1" fmla="*/ 1826855 w 1826855"/>
                <a:gd name="connsiteY1" fmla="*/ 6428 h 842635"/>
                <a:gd name="connsiteX2" fmla="*/ 1805437 w 1826855"/>
                <a:gd name="connsiteY2" fmla="*/ 278473 h 842635"/>
                <a:gd name="connsiteX3" fmla="*/ 18555 w 1826855"/>
                <a:gd name="connsiteY3" fmla="*/ 842635 h 842635"/>
                <a:gd name="connsiteX4" fmla="*/ 0 w 1826855"/>
                <a:gd name="connsiteY4" fmla="*/ 0 h 842635"/>
                <a:gd name="connsiteX0" fmla="*/ 0 w 1826855"/>
                <a:gd name="connsiteY0" fmla="*/ 0 h 842635"/>
                <a:gd name="connsiteX1" fmla="*/ 1826855 w 1826855"/>
                <a:gd name="connsiteY1" fmla="*/ 6428 h 842635"/>
                <a:gd name="connsiteX2" fmla="*/ 1774996 w 1826855"/>
                <a:gd name="connsiteY2" fmla="*/ 242594 h 842635"/>
                <a:gd name="connsiteX3" fmla="*/ 18555 w 1826855"/>
                <a:gd name="connsiteY3" fmla="*/ 842635 h 842635"/>
                <a:gd name="connsiteX4" fmla="*/ 0 w 1826855"/>
                <a:gd name="connsiteY4" fmla="*/ 0 h 842635"/>
                <a:gd name="connsiteX0" fmla="*/ 0 w 1826855"/>
                <a:gd name="connsiteY0" fmla="*/ 0 h 842635"/>
                <a:gd name="connsiteX1" fmla="*/ 1826855 w 1826855"/>
                <a:gd name="connsiteY1" fmla="*/ 6428 h 842635"/>
                <a:gd name="connsiteX2" fmla="*/ 1802204 w 1826855"/>
                <a:gd name="connsiteY2" fmla="*/ 287682 h 842635"/>
                <a:gd name="connsiteX3" fmla="*/ 18555 w 1826855"/>
                <a:gd name="connsiteY3" fmla="*/ 842635 h 842635"/>
                <a:gd name="connsiteX4" fmla="*/ 0 w 1826855"/>
                <a:gd name="connsiteY4" fmla="*/ 0 h 842635"/>
                <a:gd name="connsiteX0" fmla="*/ 0 w 1826855"/>
                <a:gd name="connsiteY0" fmla="*/ 0 h 350476"/>
                <a:gd name="connsiteX1" fmla="*/ 1826855 w 1826855"/>
                <a:gd name="connsiteY1" fmla="*/ 6428 h 350476"/>
                <a:gd name="connsiteX2" fmla="*/ 1802204 w 1826855"/>
                <a:gd name="connsiteY2" fmla="*/ 287682 h 350476"/>
                <a:gd name="connsiteX3" fmla="*/ 1036767 w 1826855"/>
                <a:gd name="connsiteY3" fmla="*/ 350476 h 350476"/>
                <a:gd name="connsiteX4" fmla="*/ 0 w 1826855"/>
                <a:gd name="connsiteY4" fmla="*/ 0 h 350476"/>
                <a:gd name="connsiteX0" fmla="*/ 0 w 1826855"/>
                <a:gd name="connsiteY0" fmla="*/ 0 h 355906"/>
                <a:gd name="connsiteX1" fmla="*/ 1826855 w 1826855"/>
                <a:gd name="connsiteY1" fmla="*/ 6428 h 355906"/>
                <a:gd name="connsiteX2" fmla="*/ 1802204 w 1826855"/>
                <a:gd name="connsiteY2" fmla="*/ 287682 h 355906"/>
                <a:gd name="connsiteX3" fmla="*/ 1098804 w 1826855"/>
                <a:gd name="connsiteY3" fmla="*/ 355906 h 355906"/>
                <a:gd name="connsiteX4" fmla="*/ 0 w 1826855"/>
                <a:gd name="connsiteY4" fmla="*/ 0 h 35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855" h="355906">
                  <a:moveTo>
                    <a:pt x="0" y="0"/>
                  </a:moveTo>
                  <a:lnTo>
                    <a:pt x="1826855" y="6428"/>
                  </a:lnTo>
                  <a:lnTo>
                    <a:pt x="1802204" y="287682"/>
                  </a:lnTo>
                  <a:lnTo>
                    <a:pt x="1098804" y="3559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 rot="304161" flipH="1">
              <a:off x="6079146" y="4334962"/>
              <a:ext cx="1506243" cy="320786"/>
            </a:xfrm>
            <a:custGeom>
              <a:avLst/>
              <a:gdLst>
                <a:gd name="connsiteX0" fmla="*/ 0 w 1808300"/>
                <a:gd name="connsiteY0" fmla="*/ 0 h 836207"/>
                <a:gd name="connsiteX1" fmla="*/ 1808300 w 1808300"/>
                <a:gd name="connsiteY1" fmla="*/ 0 h 836207"/>
                <a:gd name="connsiteX2" fmla="*/ 1808300 w 1808300"/>
                <a:gd name="connsiteY2" fmla="*/ 836207 h 836207"/>
                <a:gd name="connsiteX3" fmla="*/ 0 w 1808300"/>
                <a:gd name="connsiteY3" fmla="*/ 836207 h 836207"/>
                <a:gd name="connsiteX4" fmla="*/ 0 w 1808300"/>
                <a:gd name="connsiteY4" fmla="*/ 0 h 836207"/>
                <a:gd name="connsiteX0" fmla="*/ 0 w 1826855"/>
                <a:gd name="connsiteY0" fmla="*/ 0 h 842635"/>
                <a:gd name="connsiteX1" fmla="*/ 1826855 w 1826855"/>
                <a:gd name="connsiteY1" fmla="*/ 6428 h 842635"/>
                <a:gd name="connsiteX2" fmla="*/ 1826855 w 1826855"/>
                <a:gd name="connsiteY2" fmla="*/ 842635 h 842635"/>
                <a:gd name="connsiteX3" fmla="*/ 18555 w 1826855"/>
                <a:gd name="connsiteY3" fmla="*/ 842635 h 842635"/>
                <a:gd name="connsiteX4" fmla="*/ 0 w 1826855"/>
                <a:gd name="connsiteY4" fmla="*/ 0 h 842635"/>
                <a:gd name="connsiteX0" fmla="*/ 0 w 1826855"/>
                <a:gd name="connsiteY0" fmla="*/ 0 h 842635"/>
                <a:gd name="connsiteX1" fmla="*/ 1826855 w 1826855"/>
                <a:gd name="connsiteY1" fmla="*/ 6428 h 842635"/>
                <a:gd name="connsiteX2" fmla="*/ 1805437 w 1826855"/>
                <a:gd name="connsiteY2" fmla="*/ 278473 h 842635"/>
                <a:gd name="connsiteX3" fmla="*/ 18555 w 1826855"/>
                <a:gd name="connsiteY3" fmla="*/ 842635 h 842635"/>
                <a:gd name="connsiteX4" fmla="*/ 0 w 1826855"/>
                <a:gd name="connsiteY4" fmla="*/ 0 h 842635"/>
                <a:gd name="connsiteX0" fmla="*/ 0 w 1826855"/>
                <a:gd name="connsiteY0" fmla="*/ 0 h 842635"/>
                <a:gd name="connsiteX1" fmla="*/ 1826855 w 1826855"/>
                <a:gd name="connsiteY1" fmla="*/ 6428 h 842635"/>
                <a:gd name="connsiteX2" fmla="*/ 1774996 w 1826855"/>
                <a:gd name="connsiteY2" fmla="*/ 242594 h 842635"/>
                <a:gd name="connsiteX3" fmla="*/ 18555 w 1826855"/>
                <a:gd name="connsiteY3" fmla="*/ 842635 h 842635"/>
                <a:gd name="connsiteX4" fmla="*/ 0 w 1826855"/>
                <a:gd name="connsiteY4" fmla="*/ 0 h 842635"/>
                <a:gd name="connsiteX0" fmla="*/ 0 w 1826855"/>
                <a:gd name="connsiteY0" fmla="*/ 0 h 842635"/>
                <a:gd name="connsiteX1" fmla="*/ 1826855 w 1826855"/>
                <a:gd name="connsiteY1" fmla="*/ 6428 h 842635"/>
                <a:gd name="connsiteX2" fmla="*/ 1802204 w 1826855"/>
                <a:gd name="connsiteY2" fmla="*/ 287682 h 842635"/>
                <a:gd name="connsiteX3" fmla="*/ 18555 w 1826855"/>
                <a:gd name="connsiteY3" fmla="*/ 842635 h 842635"/>
                <a:gd name="connsiteX4" fmla="*/ 0 w 1826855"/>
                <a:gd name="connsiteY4" fmla="*/ 0 h 842635"/>
                <a:gd name="connsiteX0" fmla="*/ 0 w 1826855"/>
                <a:gd name="connsiteY0" fmla="*/ 0 h 350476"/>
                <a:gd name="connsiteX1" fmla="*/ 1826855 w 1826855"/>
                <a:gd name="connsiteY1" fmla="*/ 6428 h 350476"/>
                <a:gd name="connsiteX2" fmla="*/ 1802204 w 1826855"/>
                <a:gd name="connsiteY2" fmla="*/ 287682 h 350476"/>
                <a:gd name="connsiteX3" fmla="*/ 1036767 w 1826855"/>
                <a:gd name="connsiteY3" fmla="*/ 350476 h 350476"/>
                <a:gd name="connsiteX4" fmla="*/ 0 w 1826855"/>
                <a:gd name="connsiteY4" fmla="*/ 0 h 350476"/>
                <a:gd name="connsiteX0" fmla="*/ 0 w 1826855"/>
                <a:gd name="connsiteY0" fmla="*/ 0 h 355906"/>
                <a:gd name="connsiteX1" fmla="*/ 1826855 w 1826855"/>
                <a:gd name="connsiteY1" fmla="*/ 6428 h 355906"/>
                <a:gd name="connsiteX2" fmla="*/ 1802204 w 1826855"/>
                <a:gd name="connsiteY2" fmla="*/ 287682 h 355906"/>
                <a:gd name="connsiteX3" fmla="*/ 1098804 w 1826855"/>
                <a:gd name="connsiteY3" fmla="*/ 355906 h 355906"/>
                <a:gd name="connsiteX4" fmla="*/ 0 w 1826855"/>
                <a:gd name="connsiteY4" fmla="*/ 0 h 355906"/>
                <a:gd name="connsiteX0" fmla="*/ 0 w 1826855"/>
                <a:gd name="connsiteY0" fmla="*/ 0 h 343621"/>
                <a:gd name="connsiteX1" fmla="*/ 1826855 w 1826855"/>
                <a:gd name="connsiteY1" fmla="*/ 6428 h 343621"/>
                <a:gd name="connsiteX2" fmla="*/ 1802204 w 1826855"/>
                <a:gd name="connsiteY2" fmla="*/ 287682 h 343621"/>
                <a:gd name="connsiteX3" fmla="*/ 1071111 w 1826855"/>
                <a:gd name="connsiteY3" fmla="*/ 343621 h 343621"/>
                <a:gd name="connsiteX4" fmla="*/ 0 w 1826855"/>
                <a:gd name="connsiteY4" fmla="*/ 0 h 343621"/>
                <a:gd name="connsiteX0" fmla="*/ 0 w 1826855"/>
                <a:gd name="connsiteY0" fmla="*/ 0 h 343621"/>
                <a:gd name="connsiteX1" fmla="*/ 1826855 w 1826855"/>
                <a:gd name="connsiteY1" fmla="*/ 6428 h 343621"/>
                <a:gd name="connsiteX2" fmla="*/ 1800351 w 1826855"/>
                <a:gd name="connsiteY2" fmla="*/ 277404 h 343621"/>
                <a:gd name="connsiteX3" fmla="*/ 1071111 w 1826855"/>
                <a:gd name="connsiteY3" fmla="*/ 343621 h 343621"/>
                <a:gd name="connsiteX4" fmla="*/ 0 w 1826855"/>
                <a:gd name="connsiteY4" fmla="*/ 0 h 343621"/>
                <a:gd name="connsiteX0" fmla="*/ 0 w 1826855"/>
                <a:gd name="connsiteY0" fmla="*/ 0 h 343621"/>
                <a:gd name="connsiteX1" fmla="*/ 1826855 w 1826855"/>
                <a:gd name="connsiteY1" fmla="*/ 6428 h 343621"/>
                <a:gd name="connsiteX2" fmla="*/ 1799842 w 1826855"/>
                <a:gd name="connsiteY2" fmla="*/ 282432 h 343621"/>
                <a:gd name="connsiteX3" fmla="*/ 1071111 w 1826855"/>
                <a:gd name="connsiteY3" fmla="*/ 343621 h 343621"/>
                <a:gd name="connsiteX4" fmla="*/ 0 w 1826855"/>
                <a:gd name="connsiteY4" fmla="*/ 0 h 343621"/>
                <a:gd name="connsiteX0" fmla="*/ 0 w 1827534"/>
                <a:gd name="connsiteY0" fmla="*/ 275 h 337193"/>
                <a:gd name="connsiteX1" fmla="*/ 1827534 w 1827534"/>
                <a:gd name="connsiteY1" fmla="*/ 0 h 337193"/>
                <a:gd name="connsiteX2" fmla="*/ 1800521 w 1827534"/>
                <a:gd name="connsiteY2" fmla="*/ 276004 h 337193"/>
                <a:gd name="connsiteX3" fmla="*/ 1071790 w 1827534"/>
                <a:gd name="connsiteY3" fmla="*/ 337193 h 337193"/>
                <a:gd name="connsiteX4" fmla="*/ 0 w 1827534"/>
                <a:gd name="connsiteY4" fmla="*/ 275 h 337193"/>
                <a:gd name="connsiteX0" fmla="*/ 0 w 1823366"/>
                <a:gd name="connsiteY0" fmla="*/ 0 h 339973"/>
                <a:gd name="connsiteX1" fmla="*/ 1823366 w 1823366"/>
                <a:gd name="connsiteY1" fmla="*/ 2780 h 339973"/>
                <a:gd name="connsiteX2" fmla="*/ 1796353 w 1823366"/>
                <a:gd name="connsiteY2" fmla="*/ 278784 h 339973"/>
                <a:gd name="connsiteX3" fmla="*/ 1067622 w 1823366"/>
                <a:gd name="connsiteY3" fmla="*/ 339973 h 339973"/>
                <a:gd name="connsiteX4" fmla="*/ 0 w 1823366"/>
                <a:gd name="connsiteY4" fmla="*/ 0 h 33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66" h="339973">
                  <a:moveTo>
                    <a:pt x="0" y="0"/>
                  </a:moveTo>
                  <a:lnTo>
                    <a:pt x="1823366" y="2780"/>
                  </a:lnTo>
                  <a:lnTo>
                    <a:pt x="1796353" y="278784"/>
                  </a:lnTo>
                  <a:lnTo>
                    <a:pt x="1067622" y="339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5005389" y="5160780"/>
              <a:ext cx="1090612" cy="899764"/>
            </a:xfrm>
            <a:custGeom>
              <a:avLst/>
              <a:gdLst>
                <a:gd name="connsiteX0" fmla="*/ 0 w 1294388"/>
                <a:gd name="connsiteY0" fmla="*/ 1306958 h 1306958"/>
                <a:gd name="connsiteX1" fmla="*/ 0 w 1294388"/>
                <a:gd name="connsiteY1" fmla="*/ 0 h 1306958"/>
                <a:gd name="connsiteX2" fmla="*/ 1294388 w 1294388"/>
                <a:gd name="connsiteY2" fmla="*/ 1306958 h 1306958"/>
                <a:gd name="connsiteX3" fmla="*/ 0 w 1294388"/>
                <a:gd name="connsiteY3" fmla="*/ 1306958 h 1306958"/>
                <a:gd name="connsiteX0" fmla="*/ 0 w 2399288"/>
                <a:gd name="connsiteY0" fmla="*/ 87758 h 1306958"/>
                <a:gd name="connsiteX1" fmla="*/ 1104900 w 2399288"/>
                <a:gd name="connsiteY1" fmla="*/ 0 h 1306958"/>
                <a:gd name="connsiteX2" fmla="*/ 2399288 w 2399288"/>
                <a:gd name="connsiteY2" fmla="*/ 1306958 h 1306958"/>
                <a:gd name="connsiteX3" fmla="*/ 0 w 2399288"/>
                <a:gd name="connsiteY3" fmla="*/ 87758 h 1306958"/>
                <a:gd name="connsiteX0" fmla="*/ 0 w 1104900"/>
                <a:gd name="connsiteY0" fmla="*/ 87758 h 897383"/>
                <a:gd name="connsiteX1" fmla="*/ 1104900 w 1104900"/>
                <a:gd name="connsiteY1" fmla="*/ 0 h 897383"/>
                <a:gd name="connsiteX2" fmla="*/ 1099126 w 1104900"/>
                <a:gd name="connsiteY2" fmla="*/ 897383 h 897383"/>
                <a:gd name="connsiteX3" fmla="*/ 0 w 1104900"/>
                <a:gd name="connsiteY3" fmla="*/ 87758 h 897383"/>
                <a:gd name="connsiteX0" fmla="*/ 0 w 1095375"/>
                <a:gd name="connsiteY0" fmla="*/ 99665 h 897383"/>
                <a:gd name="connsiteX1" fmla="*/ 1095375 w 1095375"/>
                <a:gd name="connsiteY1" fmla="*/ 0 h 897383"/>
                <a:gd name="connsiteX2" fmla="*/ 1089601 w 1095375"/>
                <a:gd name="connsiteY2" fmla="*/ 897383 h 897383"/>
                <a:gd name="connsiteX3" fmla="*/ 0 w 1095375"/>
                <a:gd name="connsiteY3" fmla="*/ 99665 h 897383"/>
                <a:gd name="connsiteX0" fmla="*/ 0 w 1090612"/>
                <a:gd name="connsiteY0" fmla="*/ 92522 h 897383"/>
                <a:gd name="connsiteX1" fmla="*/ 1090612 w 1090612"/>
                <a:gd name="connsiteY1" fmla="*/ 0 h 897383"/>
                <a:gd name="connsiteX2" fmla="*/ 1084838 w 1090612"/>
                <a:gd name="connsiteY2" fmla="*/ 897383 h 897383"/>
                <a:gd name="connsiteX3" fmla="*/ 0 w 1090612"/>
                <a:gd name="connsiteY3" fmla="*/ 92522 h 897383"/>
                <a:gd name="connsiteX0" fmla="*/ 0 w 1090612"/>
                <a:gd name="connsiteY0" fmla="*/ 92522 h 899764"/>
                <a:gd name="connsiteX1" fmla="*/ 1090612 w 1090612"/>
                <a:gd name="connsiteY1" fmla="*/ 0 h 899764"/>
                <a:gd name="connsiteX2" fmla="*/ 1089601 w 1090612"/>
                <a:gd name="connsiteY2" fmla="*/ 899764 h 899764"/>
                <a:gd name="connsiteX3" fmla="*/ 0 w 1090612"/>
                <a:gd name="connsiteY3" fmla="*/ 92522 h 8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612" h="899764">
                  <a:moveTo>
                    <a:pt x="0" y="92522"/>
                  </a:moveTo>
                  <a:lnTo>
                    <a:pt x="1090612" y="0"/>
                  </a:lnTo>
                  <a:cubicBezTo>
                    <a:pt x="1088687" y="299128"/>
                    <a:pt x="1091526" y="600636"/>
                    <a:pt x="1089601" y="899764"/>
                  </a:cubicBezTo>
                  <a:lnTo>
                    <a:pt x="0" y="925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 flipH="1">
              <a:off x="6095423" y="5160780"/>
              <a:ext cx="1090612" cy="899764"/>
            </a:xfrm>
            <a:custGeom>
              <a:avLst/>
              <a:gdLst>
                <a:gd name="connsiteX0" fmla="*/ 0 w 1294388"/>
                <a:gd name="connsiteY0" fmla="*/ 1306958 h 1306958"/>
                <a:gd name="connsiteX1" fmla="*/ 0 w 1294388"/>
                <a:gd name="connsiteY1" fmla="*/ 0 h 1306958"/>
                <a:gd name="connsiteX2" fmla="*/ 1294388 w 1294388"/>
                <a:gd name="connsiteY2" fmla="*/ 1306958 h 1306958"/>
                <a:gd name="connsiteX3" fmla="*/ 0 w 1294388"/>
                <a:gd name="connsiteY3" fmla="*/ 1306958 h 1306958"/>
                <a:gd name="connsiteX0" fmla="*/ 0 w 2399288"/>
                <a:gd name="connsiteY0" fmla="*/ 87758 h 1306958"/>
                <a:gd name="connsiteX1" fmla="*/ 1104900 w 2399288"/>
                <a:gd name="connsiteY1" fmla="*/ 0 h 1306958"/>
                <a:gd name="connsiteX2" fmla="*/ 2399288 w 2399288"/>
                <a:gd name="connsiteY2" fmla="*/ 1306958 h 1306958"/>
                <a:gd name="connsiteX3" fmla="*/ 0 w 2399288"/>
                <a:gd name="connsiteY3" fmla="*/ 87758 h 1306958"/>
                <a:gd name="connsiteX0" fmla="*/ 0 w 1104900"/>
                <a:gd name="connsiteY0" fmla="*/ 87758 h 897383"/>
                <a:gd name="connsiteX1" fmla="*/ 1104900 w 1104900"/>
                <a:gd name="connsiteY1" fmla="*/ 0 h 897383"/>
                <a:gd name="connsiteX2" fmla="*/ 1099126 w 1104900"/>
                <a:gd name="connsiteY2" fmla="*/ 897383 h 897383"/>
                <a:gd name="connsiteX3" fmla="*/ 0 w 1104900"/>
                <a:gd name="connsiteY3" fmla="*/ 87758 h 897383"/>
                <a:gd name="connsiteX0" fmla="*/ 0 w 1095375"/>
                <a:gd name="connsiteY0" fmla="*/ 99665 h 897383"/>
                <a:gd name="connsiteX1" fmla="*/ 1095375 w 1095375"/>
                <a:gd name="connsiteY1" fmla="*/ 0 h 897383"/>
                <a:gd name="connsiteX2" fmla="*/ 1089601 w 1095375"/>
                <a:gd name="connsiteY2" fmla="*/ 897383 h 897383"/>
                <a:gd name="connsiteX3" fmla="*/ 0 w 1095375"/>
                <a:gd name="connsiteY3" fmla="*/ 99665 h 897383"/>
                <a:gd name="connsiteX0" fmla="*/ 0 w 1090612"/>
                <a:gd name="connsiteY0" fmla="*/ 92522 h 897383"/>
                <a:gd name="connsiteX1" fmla="*/ 1090612 w 1090612"/>
                <a:gd name="connsiteY1" fmla="*/ 0 h 897383"/>
                <a:gd name="connsiteX2" fmla="*/ 1084838 w 1090612"/>
                <a:gd name="connsiteY2" fmla="*/ 897383 h 897383"/>
                <a:gd name="connsiteX3" fmla="*/ 0 w 1090612"/>
                <a:gd name="connsiteY3" fmla="*/ 92522 h 897383"/>
                <a:gd name="connsiteX0" fmla="*/ 0 w 1090612"/>
                <a:gd name="connsiteY0" fmla="*/ 92522 h 899764"/>
                <a:gd name="connsiteX1" fmla="*/ 1090612 w 1090612"/>
                <a:gd name="connsiteY1" fmla="*/ 0 h 899764"/>
                <a:gd name="connsiteX2" fmla="*/ 1089601 w 1090612"/>
                <a:gd name="connsiteY2" fmla="*/ 899764 h 899764"/>
                <a:gd name="connsiteX3" fmla="*/ 0 w 1090612"/>
                <a:gd name="connsiteY3" fmla="*/ 92522 h 8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612" h="899764">
                  <a:moveTo>
                    <a:pt x="0" y="92522"/>
                  </a:moveTo>
                  <a:lnTo>
                    <a:pt x="1090612" y="0"/>
                  </a:lnTo>
                  <a:cubicBezTo>
                    <a:pt x="1088687" y="299128"/>
                    <a:pt x="1091526" y="600636"/>
                    <a:pt x="1089601" y="899764"/>
                  </a:cubicBezTo>
                  <a:lnTo>
                    <a:pt x="0" y="9252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3087740" y="2031514"/>
            <a:ext cx="2008047" cy="652421"/>
            <a:chOff x="3191581" y="1736196"/>
            <a:chExt cx="2008047" cy="652421"/>
          </a:xfrm>
        </p:grpSpPr>
        <p:grpSp>
          <p:nvGrpSpPr>
            <p:cNvPr id="16" name="Group 15"/>
            <p:cNvGrpSpPr/>
            <p:nvPr/>
          </p:nvGrpSpPr>
          <p:grpSpPr>
            <a:xfrm>
              <a:off x="3382081" y="1832353"/>
              <a:ext cx="1817547" cy="556264"/>
              <a:chOff x="3382081" y="1832353"/>
              <a:chExt cx="1817547" cy="556264"/>
            </a:xfrm>
          </p:grpSpPr>
          <p:cxnSp>
            <p:nvCxnSpPr>
              <p:cNvPr id="18" name="出自【趣你的PPT】(微信:qunideppt)：最优质的PPT资源库"/>
              <p:cNvCxnSpPr/>
              <p:nvPr/>
            </p:nvCxnSpPr>
            <p:spPr>
              <a:xfrm>
                <a:off x="4482012" y="1832353"/>
                <a:ext cx="717616" cy="55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出自【趣你的PPT】(微信:qunideppt)：最优质的PPT资源库"/>
              <p:cNvCxnSpPr/>
              <p:nvPr/>
            </p:nvCxnSpPr>
            <p:spPr>
              <a:xfrm>
                <a:off x="3382081" y="1832353"/>
                <a:ext cx="1099931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3191581" y="1736196"/>
              <a:ext cx="190500" cy="190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3111581" y="3818998"/>
            <a:ext cx="2425975" cy="824343"/>
            <a:chOff x="3191581" y="1736196"/>
            <a:chExt cx="2425975" cy="824343"/>
          </a:xfrm>
        </p:grpSpPr>
        <p:grpSp>
          <p:nvGrpSpPr>
            <p:cNvPr id="25" name="Group 24"/>
            <p:cNvGrpSpPr/>
            <p:nvPr/>
          </p:nvGrpSpPr>
          <p:grpSpPr>
            <a:xfrm>
              <a:off x="3382081" y="1832353"/>
              <a:ext cx="2235475" cy="728186"/>
              <a:chOff x="3382081" y="1832353"/>
              <a:chExt cx="2235475" cy="728186"/>
            </a:xfrm>
          </p:grpSpPr>
          <p:cxnSp>
            <p:nvCxnSpPr>
              <p:cNvPr id="27" name="出自【趣你的PPT】(微信:qunideppt)：最优质的PPT资源库"/>
              <p:cNvCxnSpPr/>
              <p:nvPr/>
            </p:nvCxnSpPr>
            <p:spPr>
              <a:xfrm>
                <a:off x="4482012" y="1832353"/>
                <a:ext cx="1135544" cy="728186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出自【趣你的PPT】(微信:qunideppt)：最优质的PPT资源库"/>
              <p:cNvCxnSpPr/>
              <p:nvPr/>
            </p:nvCxnSpPr>
            <p:spPr>
              <a:xfrm>
                <a:off x="3382081" y="1832353"/>
                <a:ext cx="1099931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3191581" y="1736196"/>
              <a:ext cx="190500" cy="190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23600" y="2415233"/>
            <a:ext cx="563705" cy="423428"/>
          </a:xfrm>
          <a:custGeom>
            <a:avLst/>
            <a:gdLst>
              <a:gd name="T0" fmla="*/ 3355 w 16058"/>
              <a:gd name="T1" fmla="*/ 1202 h 12062"/>
              <a:gd name="T2" fmla="*/ 12900 w 16058"/>
              <a:gd name="T3" fmla="*/ 3520 h 12062"/>
              <a:gd name="T4" fmla="*/ 6375 w 16058"/>
              <a:gd name="T5" fmla="*/ 9292 h 12062"/>
              <a:gd name="T6" fmla="*/ 7499 w 16058"/>
              <a:gd name="T7" fmla="*/ 10191 h 12062"/>
              <a:gd name="T8" fmla="*/ 3867 w 16058"/>
              <a:gd name="T9" fmla="*/ 3520 h 12062"/>
              <a:gd name="T10" fmla="*/ 4867 w 16058"/>
              <a:gd name="T11" fmla="*/ 1808 h 12062"/>
              <a:gd name="T12" fmla="*/ 10392 w 16058"/>
              <a:gd name="T13" fmla="*/ 1006 h 12062"/>
              <a:gd name="T14" fmla="*/ 11161 w 16058"/>
              <a:gd name="T15" fmla="*/ 2489 h 12062"/>
              <a:gd name="T16" fmla="*/ 8559 w 16058"/>
              <a:gd name="T17" fmla="*/ 10191 h 12062"/>
              <a:gd name="T18" fmla="*/ 9279 w 16058"/>
              <a:gd name="T19" fmla="*/ 4022 h 12062"/>
              <a:gd name="T20" fmla="*/ 6524 w 16058"/>
              <a:gd name="T21" fmla="*/ 3192 h 12062"/>
              <a:gd name="T22" fmla="*/ 8421 w 16058"/>
              <a:gd name="T23" fmla="*/ 2263 h 12062"/>
              <a:gd name="T24" fmla="*/ 15764 w 16058"/>
              <a:gd name="T25" fmla="*/ 2849 h 12062"/>
              <a:gd name="T26" fmla="*/ 13141 w 16058"/>
              <a:gd name="T27" fmla="*/ 228 h 12062"/>
              <a:gd name="T28" fmla="*/ 13041 w 16058"/>
              <a:gd name="T29" fmla="*/ 156 h 12062"/>
              <a:gd name="T30" fmla="*/ 12934 w 16058"/>
              <a:gd name="T31" fmla="*/ 97 h 12062"/>
              <a:gd name="T32" fmla="*/ 12820 w 16058"/>
              <a:gd name="T33" fmla="*/ 51 h 12062"/>
              <a:gd name="T34" fmla="*/ 12702 w 16058"/>
              <a:gd name="T35" fmla="*/ 19 h 12062"/>
              <a:gd name="T36" fmla="*/ 12579 w 16058"/>
              <a:gd name="T37" fmla="*/ 3 h 12062"/>
              <a:gd name="T38" fmla="*/ 3529 w 16058"/>
              <a:gd name="T39" fmla="*/ 0 h 12062"/>
              <a:gd name="T40" fmla="*/ 3405 w 16058"/>
              <a:gd name="T41" fmla="*/ 11 h 12062"/>
              <a:gd name="T42" fmla="*/ 3285 w 16058"/>
              <a:gd name="T43" fmla="*/ 36 h 12062"/>
              <a:gd name="T44" fmla="*/ 3169 w 16058"/>
              <a:gd name="T45" fmla="*/ 76 h 12062"/>
              <a:gd name="T46" fmla="*/ 3059 w 16058"/>
              <a:gd name="T47" fmla="*/ 131 h 12062"/>
              <a:gd name="T48" fmla="*/ 2957 w 16058"/>
              <a:gd name="T49" fmla="*/ 197 h 12062"/>
              <a:gd name="T50" fmla="*/ 2861 w 16058"/>
              <a:gd name="T51" fmla="*/ 278 h 12062"/>
              <a:gd name="T52" fmla="*/ 242 w 16058"/>
              <a:gd name="T53" fmla="*/ 2906 h 12062"/>
              <a:gd name="T54" fmla="*/ 166 w 16058"/>
              <a:gd name="T55" fmla="*/ 3008 h 12062"/>
              <a:gd name="T56" fmla="*/ 103 w 16058"/>
              <a:gd name="T57" fmla="*/ 3116 h 12062"/>
              <a:gd name="T58" fmla="*/ 56 w 16058"/>
              <a:gd name="T59" fmla="*/ 3231 h 12062"/>
              <a:gd name="T60" fmla="*/ 23 w 16058"/>
              <a:gd name="T61" fmla="*/ 3349 h 12062"/>
              <a:gd name="T62" fmla="*/ 5 w 16058"/>
              <a:gd name="T63" fmla="*/ 3469 h 12062"/>
              <a:gd name="T64" fmla="*/ 1 w 16058"/>
              <a:gd name="T65" fmla="*/ 3611 h 12062"/>
              <a:gd name="T66" fmla="*/ 37 w 16058"/>
              <a:gd name="T67" fmla="*/ 3830 h 12062"/>
              <a:gd name="T68" fmla="*/ 90 w 16058"/>
              <a:gd name="T69" fmla="*/ 3978 h 12062"/>
              <a:gd name="T70" fmla="*/ 144 w 16058"/>
              <a:gd name="T71" fmla="*/ 4079 h 12062"/>
              <a:gd name="T72" fmla="*/ 209 w 16058"/>
              <a:gd name="T73" fmla="*/ 4174 h 12062"/>
              <a:gd name="T74" fmla="*/ 7297 w 16058"/>
              <a:gd name="T75" fmla="*/ 11744 h 12062"/>
              <a:gd name="T76" fmla="*/ 7395 w 16058"/>
              <a:gd name="T77" fmla="*/ 11836 h 12062"/>
              <a:gd name="T78" fmla="*/ 7502 w 16058"/>
              <a:gd name="T79" fmla="*/ 11912 h 12062"/>
              <a:gd name="T80" fmla="*/ 7618 w 16058"/>
              <a:gd name="T81" fmla="*/ 11974 h 12062"/>
              <a:gd name="T82" fmla="*/ 7741 w 16058"/>
              <a:gd name="T83" fmla="*/ 12020 h 12062"/>
              <a:gd name="T84" fmla="*/ 7869 w 16058"/>
              <a:gd name="T85" fmla="*/ 12049 h 12062"/>
              <a:gd name="T86" fmla="*/ 8002 w 16058"/>
              <a:gd name="T87" fmla="*/ 12062 h 12062"/>
              <a:gd name="T88" fmla="*/ 8135 w 16058"/>
              <a:gd name="T89" fmla="*/ 12056 h 12062"/>
              <a:gd name="T90" fmla="*/ 8266 w 16058"/>
              <a:gd name="T91" fmla="*/ 12034 h 12062"/>
              <a:gd name="T92" fmla="*/ 8392 w 16058"/>
              <a:gd name="T93" fmla="*/ 11994 h 12062"/>
              <a:gd name="T94" fmla="*/ 8511 w 16058"/>
              <a:gd name="T95" fmla="*/ 11938 h 12062"/>
              <a:gd name="T96" fmla="*/ 8622 w 16058"/>
              <a:gd name="T97" fmla="*/ 11868 h 12062"/>
              <a:gd name="T98" fmla="*/ 8724 w 16058"/>
              <a:gd name="T99" fmla="*/ 11782 h 12062"/>
              <a:gd name="T100" fmla="*/ 15821 w 16058"/>
              <a:gd name="T101" fmla="*/ 4210 h 12062"/>
              <a:gd name="T102" fmla="*/ 15892 w 16058"/>
              <a:gd name="T103" fmla="*/ 4115 h 12062"/>
              <a:gd name="T104" fmla="*/ 15951 w 16058"/>
              <a:gd name="T105" fmla="*/ 4014 h 12062"/>
              <a:gd name="T106" fmla="*/ 15997 w 16058"/>
              <a:gd name="T107" fmla="*/ 3908 h 12062"/>
              <a:gd name="T108" fmla="*/ 16030 w 16058"/>
              <a:gd name="T109" fmla="*/ 3799 h 12062"/>
              <a:gd name="T110" fmla="*/ 16050 w 16058"/>
              <a:gd name="T111" fmla="*/ 3686 h 12062"/>
              <a:gd name="T112" fmla="*/ 16058 w 16058"/>
              <a:gd name="T113" fmla="*/ 3574 h 12062"/>
              <a:gd name="T114" fmla="*/ 16053 w 16058"/>
              <a:gd name="T115" fmla="*/ 3456 h 12062"/>
              <a:gd name="T116" fmla="*/ 16034 w 16058"/>
              <a:gd name="T117" fmla="*/ 3338 h 12062"/>
              <a:gd name="T118" fmla="*/ 16000 w 16058"/>
              <a:gd name="T119" fmla="*/ 3222 h 12062"/>
              <a:gd name="T120" fmla="*/ 15953 w 16058"/>
              <a:gd name="T121" fmla="*/ 3111 h 12062"/>
              <a:gd name="T122" fmla="*/ 15891 w 16058"/>
              <a:gd name="T123" fmla="*/ 3005 h 12062"/>
              <a:gd name="T124" fmla="*/ 15816 w 16058"/>
              <a:gd name="T125" fmla="*/ 2905 h 12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058" h="12062">
                <a:moveTo>
                  <a:pt x="3355" y="1202"/>
                </a:moveTo>
                <a:lnTo>
                  <a:pt x="4509" y="2165"/>
                </a:lnTo>
                <a:lnTo>
                  <a:pt x="3157" y="3520"/>
                </a:lnTo>
                <a:lnTo>
                  <a:pt x="1007" y="3520"/>
                </a:lnTo>
                <a:lnTo>
                  <a:pt x="3355" y="1202"/>
                </a:lnTo>
                <a:close/>
                <a:moveTo>
                  <a:pt x="12900" y="3520"/>
                </a:moveTo>
                <a:lnTo>
                  <a:pt x="11549" y="2165"/>
                </a:lnTo>
                <a:lnTo>
                  <a:pt x="12702" y="1203"/>
                </a:lnTo>
                <a:lnTo>
                  <a:pt x="15013" y="3520"/>
                </a:lnTo>
                <a:lnTo>
                  <a:pt x="12900" y="3520"/>
                </a:lnTo>
                <a:close/>
                <a:moveTo>
                  <a:pt x="12837" y="4022"/>
                </a:moveTo>
                <a:lnTo>
                  <a:pt x="14621" y="4022"/>
                </a:lnTo>
                <a:lnTo>
                  <a:pt x="9682" y="9292"/>
                </a:lnTo>
                <a:lnTo>
                  <a:pt x="12837" y="4022"/>
                </a:lnTo>
                <a:close/>
                <a:moveTo>
                  <a:pt x="6375" y="9292"/>
                </a:moveTo>
                <a:lnTo>
                  <a:pt x="1438" y="4022"/>
                </a:lnTo>
                <a:lnTo>
                  <a:pt x="3221" y="4022"/>
                </a:lnTo>
                <a:lnTo>
                  <a:pt x="6375" y="9292"/>
                </a:lnTo>
                <a:close/>
                <a:moveTo>
                  <a:pt x="6268" y="4022"/>
                </a:moveTo>
                <a:lnTo>
                  <a:pt x="7499" y="10191"/>
                </a:lnTo>
                <a:lnTo>
                  <a:pt x="3806" y="4022"/>
                </a:lnTo>
                <a:lnTo>
                  <a:pt x="6268" y="4022"/>
                </a:lnTo>
                <a:close/>
                <a:moveTo>
                  <a:pt x="4897" y="2489"/>
                </a:moveTo>
                <a:lnTo>
                  <a:pt x="6132" y="3520"/>
                </a:lnTo>
                <a:lnTo>
                  <a:pt x="3867" y="3520"/>
                </a:lnTo>
                <a:lnTo>
                  <a:pt x="4897" y="2489"/>
                </a:lnTo>
                <a:close/>
                <a:moveTo>
                  <a:pt x="4867" y="1808"/>
                </a:moveTo>
                <a:lnTo>
                  <a:pt x="3905" y="1006"/>
                </a:lnTo>
                <a:lnTo>
                  <a:pt x="5666" y="1006"/>
                </a:lnTo>
                <a:lnTo>
                  <a:pt x="4867" y="1808"/>
                </a:lnTo>
                <a:close/>
                <a:moveTo>
                  <a:pt x="8029" y="1936"/>
                </a:moveTo>
                <a:lnTo>
                  <a:pt x="6915" y="1006"/>
                </a:lnTo>
                <a:lnTo>
                  <a:pt x="9143" y="1006"/>
                </a:lnTo>
                <a:lnTo>
                  <a:pt x="8029" y="1936"/>
                </a:lnTo>
                <a:close/>
                <a:moveTo>
                  <a:pt x="10392" y="1006"/>
                </a:moveTo>
                <a:lnTo>
                  <a:pt x="12154" y="1006"/>
                </a:lnTo>
                <a:lnTo>
                  <a:pt x="11192" y="1808"/>
                </a:lnTo>
                <a:lnTo>
                  <a:pt x="10392" y="1006"/>
                </a:lnTo>
                <a:close/>
                <a:moveTo>
                  <a:pt x="9926" y="3520"/>
                </a:moveTo>
                <a:lnTo>
                  <a:pt x="11161" y="2489"/>
                </a:lnTo>
                <a:lnTo>
                  <a:pt x="12190" y="3520"/>
                </a:lnTo>
                <a:lnTo>
                  <a:pt x="9926" y="3520"/>
                </a:lnTo>
                <a:close/>
                <a:moveTo>
                  <a:pt x="9790" y="4022"/>
                </a:moveTo>
                <a:lnTo>
                  <a:pt x="12252" y="4022"/>
                </a:lnTo>
                <a:lnTo>
                  <a:pt x="8559" y="10191"/>
                </a:lnTo>
                <a:lnTo>
                  <a:pt x="9790" y="4022"/>
                </a:lnTo>
                <a:close/>
                <a:moveTo>
                  <a:pt x="9279" y="4022"/>
                </a:moveTo>
                <a:lnTo>
                  <a:pt x="8029" y="10283"/>
                </a:lnTo>
                <a:lnTo>
                  <a:pt x="6779" y="4022"/>
                </a:lnTo>
                <a:lnTo>
                  <a:pt x="9279" y="4022"/>
                </a:lnTo>
                <a:close/>
                <a:moveTo>
                  <a:pt x="6524" y="3192"/>
                </a:moveTo>
                <a:lnTo>
                  <a:pt x="5253" y="2132"/>
                </a:lnTo>
                <a:lnTo>
                  <a:pt x="6266" y="1117"/>
                </a:lnTo>
                <a:lnTo>
                  <a:pt x="7637" y="2263"/>
                </a:lnTo>
                <a:lnTo>
                  <a:pt x="6524" y="3192"/>
                </a:lnTo>
                <a:close/>
                <a:moveTo>
                  <a:pt x="8421" y="2263"/>
                </a:moveTo>
                <a:lnTo>
                  <a:pt x="9792" y="1117"/>
                </a:lnTo>
                <a:lnTo>
                  <a:pt x="10806" y="2132"/>
                </a:lnTo>
                <a:lnTo>
                  <a:pt x="9534" y="3192"/>
                </a:lnTo>
                <a:lnTo>
                  <a:pt x="8421" y="2263"/>
                </a:lnTo>
                <a:close/>
                <a:moveTo>
                  <a:pt x="9143" y="3520"/>
                </a:moveTo>
                <a:lnTo>
                  <a:pt x="6915" y="3520"/>
                </a:lnTo>
                <a:lnTo>
                  <a:pt x="8029" y="2589"/>
                </a:lnTo>
                <a:lnTo>
                  <a:pt x="9143" y="3520"/>
                </a:lnTo>
                <a:close/>
                <a:moveTo>
                  <a:pt x="15764" y="2849"/>
                </a:moveTo>
                <a:lnTo>
                  <a:pt x="13215" y="295"/>
                </a:lnTo>
                <a:lnTo>
                  <a:pt x="13197" y="278"/>
                </a:lnTo>
                <a:lnTo>
                  <a:pt x="13179" y="260"/>
                </a:lnTo>
                <a:lnTo>
                  <a:pt x="13160" y="243"/>
                </a:lnTo>
                <a:lnTo>
                  <a:pt x="13141" y="228"/>
                </a:lnTo>
                <a:lnTo>
                  <a:pt x="13121" y="212"/>
                </a:lnTo>
                <a:lnTo>
                  <a:pt x="13102" y="197"/>
                </a:lnTo>
                <a:lnTo>
                  <a:pt x="13082" y="183"/>
                </a:lnTo>
                <a:lnTo>
                  <a:pt x="13062" y="169"/>
                </a:lnTo>
                <a:lnTo>
                  <a:pt x="13041" y="156"/>
                </a:lnTo>
                <a:lnTo>
                  <a:pt x="13020" y="143"/>
                </a:lnTo>
                <a:lnTo>
                  <a:pt x="12999" y="131"/>
                </a:lnTo>
                <a:lnTo>
                  <a:pt x="12978" y="119"/>
                </a:lnTo>
                <a:lnTo>
                  <a:pt x="12956" y="108"/>
                </a:lnTo>
                <a:lnTo>
                  <a:pt x="12934" y="97"/>
                </a:lnTo>
                <a:lnTo>
                  <a:pt x="12912" y="86"/>
                </a:lnTo>
                <a:lnTo>
                  <a:pt x="12890" y="76"/>
                </a:lnTo>
                <a:lnTo>
                  <a:pt x="12866" y="67"/>
                </a:lnTo>
                <a:lnTo>
                  <a:pt x="12843" y="59"/>
                </a:lnTo>
                <a:lnTo>
                  <a:pt x="12820" y="51"/>
                </a:lnTo>
                <a:lnTo>
                  <a:pt x="12797" y="43"/>
                </a:lnTo>
                <a:lnTo>
                  <a:pt x="12773" y="36"/>
                </a:lnTo>
                <a:lnTo>
                  <a:pt x="12750" y="30"/>
                </a:lnTo>
                <a:lnTo>
                  <a:pt x="12726" y="25"/>
                </a:lnTo>
                <a:lnTo>
                  <a:pt x="12702" y="19"/>
                </a:lnTo>
                <a:lnTo>
                  <a:pt x="12678" y="15"/>
                </a:lnTo>
                <a:lnTo>
                  <a:pt x="12654" y="11"/>
                </a:lnTo>
                <a:lnTo>
                  <a:pt x="12629" y="8"/>
                </a:lnTo>
                <a:lnTo>
                  <a:pt x="12605" y="5"/>
                </a:lnTo>
                <a:lnTo>
                  <a:pt x="12579" y="3"/>
                </a:lnTo>
                <a:lnTo>
                  <a:pt x="12555" y="1"/>
                </a:lnTo>
                <a:lnTo>
                  <a:pt x="12530" y="0"/>
                </a:lnTo>
                <a:lnTo>
                  <a:pt x="12505" y="0"/>
                </a:lnTo>
                <a:lnTo>
                  <a:pt x="3554" y="0"/>
                </a:lnTo>
                <a:lnTo>
                  <a:pt x="3529" y="0"/>
                </a:lnTo>
                <a:lnTo>
                  <a:pt x="3504" y="1"/>
                </a:lnTo>
                <a:lnTo>
                  <a:pt x="3480" y="3"/>
                </a:lnTo>
                <a:lnTo>
                  <a:pt x="3454" y="5"/>
                </a:lnTo>
                <a:lnTo>
                  <a:pt x="3430" y="8"/>
                </a:lnTo>
                <a:lnTo>
                  <a:pt x="3405" y="11"/>
                </a:lnTo>
                <a:lnTo>
                  <a:pt x="3381" y="15"/>
                </a:lnTo>
                <a:lnTo>
                  <a:pt x="3357" y="19"/>
                </a:lnTo>
                <a:lnTo>
                  <a:pt x="3333" y="25"/>
                </a:lnTo>
                <a:lnTo>
                  <a:pt x="3309" y="30"/>
                </a:lnTo>
                <a:lnTo>
                  <a:pt x="3285" y="36"/>
                </a:lnTo>
                <a:lnTo>
                  <a:pt x="3262" y="43"/>
                </a:lnTo>
                <a:lnTo>
                  <a:pt x="3239" y="51"/>
                </a:lnTo>
                <a:lnTo>
                  <a:pt x="3216" y="59"/>
                </a:lnTo>
                <a:lnTo>
                  <a:pt x="3193" y="67"/>
                </a:lnTo>
                <a:lnTo>
                  <a:pt x="3169" y="76"/>
                </a:lnTo>
                <a:lnTo>
                  <a:pt x="3147" y="86"/>
                </a:lnTo>
                <a:lnTo>
                  <a:pt x="3124" y="97"/>
                </a:lnTo>
                <a:lnTo>
                  <a:pt x="3103" y="108"/>
                </a:lnTo>
                <a:lnTo>
                  <a:pt x="3081" y="119"/>
                </a:lnTo>
                <a:lnTo>
                  <a:pt x="3059" y="131"/>
                </a:lnTo>
                <a:lnTo>
                  <a:pt x="3038" y="143"/>
                </a:lnTo>
                <a:lnTo>
                  <a:pt x="3017" y="156"/>
                </a:lnTo>
                <a:lnTo>
                  <a:pt x="2997" y="169"/>
                </a:lnTo>
                <a:lnTo>
                  <a:pt x="2977" y="183"/>
                </a:lnTo>
                <a:lnTo>
                  <a:pt x="2957" y="197"/>
                </a:lnTo>
                <a:lnTo>
                  <a:pt x="2937" y="212"/>
                </a:lnTo>
                <a:lnTo>
                  <a:pt x="2918" y="228"/>
                </a:lnTo>
                <a:lnTo>
                  <a:pt x="2898" y="243"/>
                </a:lnTo>
                <a:lnTo>
                  <a:pt x="2880" y="260"/>
                </a:lnTo>
                <a:lnTo>
                  <a:pt x="2861" y="278"/>
                </a:lnTo>
                <a:lnTo>
                  <a:pt x="2844" y="295"/>
                </a:lnTo>
                <a:lnTo>
                  <a:pt x="295" y="2849"/>
                </a:lnTo>
                <a:lnTo>
                  <a:pt x="277" y="2868"/>
                </a:lnTo>
                <a:lnTo>
                  <a:pt x="259" y="2887"/>
                </a:lnTo>
                <a:lnTo>
                  <a:pt x="242" y="2906"/>
                </a:lnTo>
                <a:lnTo>
                  <a:pt x="226" y="2926"/>
                </a:lnTo>
                <a:lnTo>
                  <a:pt x="210" y="2946"/>
                </a:lnTo>
                <a:lnTo>
                  <a:pt x="195" y="2966"/>
                </a:lnTo>
                <a:lnTo>
                  <a:pt x="180" y="2987"/>
                </a:lnTo>
                <a:lnTo>
                  <a:pt x="166" y="3008"/>
                </a:lnTo>
                <a:lnTo>
                  <a:pt x="152" y="3029"/>
                </a:lnTo>
                <a:lnTo>
                  <a:pt x="140" y="3051"/>
                </a:lnTo>
                <a:lnTo>
                  <a:pt x="126" y="3072"/>
                </a:lnTo>
                <a:lnTo>
                  <a:pt x="114" y="3094"/>
                </a:lnTo>
                <a:lnTo>
                  <a:pt x="103" y="3116"/>
                </a:lnTo>
                <a:lnTo>
                  <a:pt x="93" y="3139"/>
                </a:lnTo>
                <a:lnTo>
                  <a:pt x="83" y="3162"/>
                </a:lnTo>
                <a:lnTo>
                  <a:pt x="73" y="3185"/>
                </a:lnTo>
                <a:lnTo>
                  <a:pt x="64" y="3208"/>
                </a:lnTo>
                <a:lnTo>
                  <a:pt x="56" y="3231"/>
                </a:lnTo>
                <a:lnTo>
                  <a:pt x="48" y="3254"/>
                </a:lnTo>
                <a:lnTo>
                  <a:pt x="41" y="3277"/>
                </a:lnTo>
                <a:lnTo>
                  <a:pt x="34" y="3301"/>
                </a:lnTo>
                <a:lnTo>
                  <a:pt x="28" y="3324"/>
                </a:lnTo>
                <a:lnTo>
                  <a:pt x="23" y="3349"/>
                </a:lnTo>
                <a:lnTo>
                  <a:pt x="18" y="3373"/>
                </a:lnTo>
                <a:lnTo>
                  <a:pt x="14" y="3397"/>
                </a:lnTo>
                <a:lnTo>
                  <a:pt x="10" y="3421"/>
                </a:lnTo>
                <a:lnTo>
                  <a:pt x="7" y="3445"/>
                </a:lnTo>
                <a:lnTo>
                  <a:pt x="5" y="3469"/>
                </a:lnTo>
                <a:lnTo>
                  <a:pt x="3" y="3493"/>
                </a:lnTo>
                <a:lnTo>
                  <a:pt x="1" y="3518"/>
                </a:lnTo>
                <a:lnTo>
                  <a:pt x="0" y="3543"/>
                </a:lnTo>
                <a:lnTo>
                  <a:pt x="0" y="3567"/>
                </a:lnTo>
                <a:lnTo>
                  <a:pt x="1" y="3611"/>
                </a:lnTo>
                <a:lnTo>
                  <a:pt x="5" y="3655"/>
                </a:lnTo>
                <a:lnTo>
                  <a:pt x="10" y="3700"/>
                </a:lnTo>
                <a:lnTo>
                  <a:pt x="17" y="3743"/>
                </a:lnTo>
                <a:lnTo>
                  <a:pt x="26" y="3787"/>
                </a:lnTo>
                <a:lnTo>
                  <a:pt x="37" y="3830"/>
                </a:lnTo>
                <a:lnTo>
                  <a:pt x="49" y="3874"/>
                </a:lnTo>
                <a:lnTo>
                  <a:pt x="64" y="3916"/>
                </a:lnTo>
                <a:lnTo>
                  <a:pt x="72" y="3936"/>
                </a:lnTo>
                <a:lnTo>
                  <a:pt x="81" y="3957"/>
                </a:lnTo>
                <a:lnTo>
                  <a:pt x="90" y="3978"/>
                </a:lnTo>
                <a:lnTo>
                  <a:pt x="100" y="3998"/>
                </a:lnTo>
                <a:lnTo>
                  <a:pt x="110" y="4018"/>
                </a:lnTo>
                <a:lnTo>
                  <a:pt x="120" y="4039"/>
                </a:lnTo>
                <a:lnTo>
                  <a:pt x="132" y="4059"/>
                </a:lnTo>
                <a:lnTo>
                  <a:pt x="144" y="4079"/>
                </a:lnTo>
                <a:lnTo>
                  <a:pt x="156" y="4099"/>
                </a:lnTo>
                <a:lnTo>
                  <a:pt x="169" y="4118"/>
                </a:lnTo>
                <a:lnTo>
                  <a:pt x="182" y="4137"/>
                </a:lnTo>
                <a:lnTo>
                  <a:pt x="195" y="4156"/>
                </a:lnTo>
                <a:lnTo>
                  <a:pt x="209" y="4174"/>
                </a:lnTo>
                <a:lnTo>
                  <a:pt x="224" y="4193"/>
                </a:lnTo>
                <a:lnTo>
                  <a:pt x="239" y="4211"/>
                </a:lnTo>
                <a:lnTo>
                  <a:pt x="254" y="4228"/>
                </a:lnTo>
                <a:lnTo>
                  <a:pt x="7278" y="11724"/>
                </a:lnTo>
                <a:lnTo>
                  <a:pt x="7297" y="11744"/>
                </a:lnTo>
                <a:lnTo>
                  <a:pt x="7315" y="11763"/>
                </a:lnTo>
                <a:lnTo>
                  <a:pt x="7334" y="11782"/>
                </a:lnTo>
                <a:lnTo>
                  <a:pt x="7354" y="11801"/>
                </a:lnTo>
                <a:lnTo>
                  <a:pt x="7374" y="11819"/>
                </a:lnTo>
                <a:lnTo>
                  <a:pt x="7395" y="11836"/>
                </a:lnTo>
                <a:lnTo>
                  <a:pt x="7415" y="11852"/>
                </a:lnTo>
                <a:lnTo>
                  <a:pt x="7436" y="11868"/>
                </a:lnTo>
                <a:lnTo>
                  <a:pt x="7458" y="11883"/>
                </a:lnTo>
                <a:lnTo>
                  <a:pt x="7480" y="11898"/>
                </a:lnTo>
                <a:lnTo>
                  <a:pt x="7502" y="11912"/>
                </a:lnTo>
                <a:lnTo>
                  <a:pt x="7524" y="11925"/>
                </a:lnTo>
                <a:lnTo>
                  <a:pt x="7547" y="11938"/>
                </a:lnTo>
                <a:lnTo>
                  <a:pt x="7570" y="11950"/>
                </a:lnTo>
                <a:lnTo>
                  <a:pt x="7594" y="11962"/>
                </a:lnTo>
                <a:lnTo>
                  <a:pt x="7618" y="11974"/>
                </a:lnTo>
                <a:lnTo>
                  <a:pt x="7642" y="11985"/>
                </a:lnTo>
                <a:lnTo>
                  <a:pt x="7667" y="11994"/>
                </a:lnTo>
                <a:lnTo>
                  <a:pt x="7691" y="12004"/>
                </a:lnTo>
                <a:lnTo>
                  <a:pt x="7716" y="12012"/>
                </a:lnTo>
                <a:lnTo>
                  <a:pt x="7741" y="12020"/>
                </a:lnTo>
                <a:lnTo>
                  <a:pt x="7766" y="12027"/>
                </a:lnTo>
                <a:lnTo>
                  <a:pt x="7792" y="12034"/>
                </a:lnTo>
                <a:lnTo>
                  <a:pt x="7817" y="12040"/>
                </a:lnTo>
                <a:lnTo>
                  <a:pt x="7843" y="12045"/>
                </a:lnTo>
                <a:lnTo>
                  <a:pt x="7869" y="12049"/>
                </a:lnTo>
                <a:lnTo>
                  <a:pt x="7896" y="12053"/>
                </a:lnTo>
                <a:lnTo>
                  <a:pt x="7923" y="12056"/>
                </a:lnTo>
                <a:lnTo>
                  <a:pt x="7949" y="12059"/>
                </a:lnTo>
                <a:lnTo>
                  <a:pt x="7976" y="12061"/>
                </a:lnTo>
                <a:lnTo>
                  <a:pt x="8002" y="12062"/>
                </a:lnTo>
                <a:lnTo>
                  <a:pt x="8029" y="12062"/>
                </a:lnTo>
                <a:lnTo>
                  <a:pt x="8056" y="12062"/>
                </a:lnTo>
                <a:lnTo>
                  <a:pt x="8082" y="12061"/>
                </a:lnTo>
                <a:lnTo>
                  <a:pt x="8109" y="12059"/>
                </a:lnTo>
                <a:lnTo>
                  <a:pt x="8135" y="12056"/>
                </a:lnTo>
                <a:lnTo>
                  <a:pt x="8162" y="12053"/>
                </a:lnTo>
                <a:lnTo>
                  <a:pt x="8189" y="12049"/>
                </a:lnTo>
                <a:lnTo>
                  <a:pt x="8215" y="12045"/>
                </a:lnTo>
                <a:lnTo>
                  <a:pt x="8241" y="12040"/>
                </a:lnTo>
                <a:lnTo>
                  <a:pt x="8266" y="12034"/>
                </a:lnTo>
                <a:lnTo>
                  <a:pt x="8292" y="12027"/>
                </a:lnTo>
                <a:lnTo>
                  <a:pt x="8317" y="12020"/>
                </a:lnTo>
                <a:lnTo>
                  <a:pt x="8342" y="12012"/>
                </a:lnTo>
                <a:lnTo>
                  <a:pt x="8367" y="12004"/>
                </a:lnTo>
                <a:lnTo>
                  <a:pt x="8392" y="11994"/>
                </a:lnTo>
                <a:lnTo>
                  <a:pt x="8416" y="11985"/>
                </a:lnTo>
                <a:lnTo>
                  <a:pt x="8440" y="11974"/>
                </a:lnTo>
                <a:lnTo>
                  <a:pt x="8465" y="11962"/>
                </a:lnTo>
                <a:lnTo>
                  <a:pt x="8488" y="11950"/>
                </a:lnTo>
                <a:lnTo>
                  <a:pt x="8511" y="11938"/>
                </a:lnTo>
                <a:lnTo>
                  <a:pt x="8534" y="11925"/>
                </a:lnTo>
                <a:lnTo>
                  <a:pt x="8557" y="11912"/>
                </a:lnTo>
                <a:lnTo>
                  <a:pt x="8579" y="11898"/>
                </a:lnTo>
                <a:lnTo>
                  <a:pt x="8601" y="11883"/>
                </a:lnTo>
                <a:lnTo>
                  <a:pt x="8622" y="11868"/>
                </a:lnTo>
                <a:lnTo>
                  <a:pt x="8643" y="11852"/>
                </a:lnTo>
                <a:lnTo>
                  <a:pt x="8664" y="11836"/>
                </a:lnTo>
                <a:lnTo>
                  <a:pt x="8684" y="11819"/>
                </a:lnTo>
                <a:lnTo>
                  <a:pt x="8704" y="11801"/>
                </a:lnTo>
                <a:lnTo>
                  <a:pt x="8724" y="11782"/>
                </a:lnTo>
                <a:lnTo>
                  <a:pt x="8743" y="11763"/>
                </a:lnTo>
                <a:lnTo>
                  <a:pt x="8762" y="11744"/>
                </a:lnTo>
                <a:lnTo>
                  <a:pt x="8780" y="11724"/>
                </a:lnTo>
                <a:lnTo>
                  <a:pt x="15805" y="4228"/>
                </a:lnTo>
                <a:lnTo>
                  <a:pt x="15821" y="4210"/>
                </a:lnTo>
                <a:lnTo>
                  <a:pt x="15836" y="4192"/>
                </a:lnTo>
                <a:lnTo>
                  <a:pt x="15851" y="4173"/>
                </a:lnTo>
                <a:lnTo>
                  <a:pt x="15865" y="4154"/>
                </a:lnTo>
                <a:lnTo>
                  <a:pt x="15878" y="4135"/>
                </a:lnTo>
                <a:lnTo>
                  <a:pt x="15892" y="4115"/>
                </a:lnTo>
                <a:lnTo>
                  <a:pt x="15904" y="4096"/>
                </a:lnTo>
                <a:lnTo>
                  <a:pt x="15917" y="4076"/>
                </a:lnTo>
                <a:lnTo>
                  <a:pt x="15929" y="4056"/>
                </a:lnTo>
                <a:lnTo>
                  <a:pt x="15940" y="4034"/>
                </a:lnTo>
                <a:lnTo>
                  <a:pt x="15951" y="4014"/>
                </a:lnTo>
                <a:lnTo>
                  <a:pt x="15961" y="3993"/>
                </a:lnTo>
                <a:lnTo>
                  <a:pt x="15971" y="3972"/>
                </a:lnTo>
                <a:lnTo>
                  <a:pt x="15980" y="3951"/>
                </a:lnTo>
                <a:lnTo>
                  <a:pt x="15989" y="3930"/>
                </a:lnTo>
                <a:lnTo>
                  <a:pt x="15997" y="3908"/>
                </a:lnTo>
                <a:lnTo>
                  <a:pt x="16004" y="3887"/>
                </a:lnTo>
                <a:lnTo>
                  <a:pt x="16011" y="3864"/>
                </a:lnTo>
                <a:lnTo>
                  <a:pt x="16018" y="3842"/>
                </a:lnTo>
                <a:lnTo>
                  <a:pt x="16024" y="3820"/>
                </a:lnTo>
                <a:lnTo>
                  <a:pt x="16030" y="3799"/>
                </a:lnTo>
                <a:lnTo>
                  <a:pt x="16035" y="3776"/>
                </a:lnTo>
                <a:lnTo>
                  <a:pt x="16039" y="3754"/>
                </a:lnTo>
                <a:lnTo>
                  <a:pt x="16044" y="3732"/>
                </a:lnTo>
                <a:lnTo>
                  <a:pt x="16047" y="3710"/>
                </a:lnTo>
                <a:lnTo>
                  <a:pt x="16050" y="3686"/>
                </a:lnTo>
                <a:lnTo>
                  <a:pt x="16053" y="3664"/>
                </a:lnTo>
                <a:lnTo>
                  <a:pt x="16055" y="3642"/>
                </a:lnTo>
                <a:lnTo>
                  <a:pt x="16056" y="3619"/>
                </a:lnTo>
                <a:lnTo>
                  <a:pt x="16057" y="3597"/>
                </a:lnTo>
                <a:lnTo>
                  <a:pt x="16058" y="3574"/>
                </a:lnTo>
                <a:lnTo>
                  <a:pt x="16058" y="3552"/>
                </a:lnTo>
                <a:lnTo>
                  <a:pt x="16057" y="3528"/>
                </a:lnTo>
                <a:lnTo>
                  <a:pt x="16056" y="3503"/>
                </a:lnTo>
                <a:lnTo>
                  <a:pt x="16055" y="3479"/>
                </a:lnTo>
                <a:lnTo>
                  <a:pt x="16053" y="3456"/>
                </a:lnTo>
                <a:lnTo>
                  <a:pt x="16050" y="3432"/>
                </a:lnTo>
                <a:lnTo>
                  <a:pt x="16047" y="3408"/>
                </a:lnTo>
                <a:lnTo>
                  <a:pt x="16043" y="3385"/>
                </a:lnTo>
                <a:lnTo>
                  <a:pt x="16039" y="3362"/>
                </a:lnTo>
                <a:lnTo>
                  <a:pt x="16034" y="3338"/>
                </a:lnTo>
                <a:lnTo>
                  <a:pt x="16028" y="3314"/>
                </a:lnTo>
                <a:lnTo>
                  <a:pt x="16022" y="3291"/>
                </a:lnTo>
                <a:lnTo>
                  <a:pt x="16015" y="3268"/>
                </a:lnTo>
                <a:lnTo>
                  <a:pt x="16008" y="3245"/>
                </a:lnTo>
                <a:lnTo>
                  <a:pt x="16000" y="3222"/>
                </a:lnTo>
                <a:lnTo>
                  <a:pt x="15992" y="3200"/>
                </a:lnTo>
                <a:lnTo>
                  <a:pt x="15983" y="3178"/>
                </a:lnTo>
                <a:lnTo>
                  <a:pt x="15974" y="3155"/>
                </a:lnTo>
                <a:lnTo>
                  <a:pt x="15964" y="3132"/>
                </a:lnTo>
                <a:lnTo>
                  <a:pt x="15953" y="3111"/>
                </a:lnTo>
                <a:lnTo>
                  <a:pt x="15942" y="3089"/>
                </a:lnTo>
                <a:lnTo>
                  <a:pt x="15930" y="3068"/>
                </a:lnTo>
                <a:lnTo>
                  <a:pt x="15917" y="3047"/>
                </a:lnTo>
                <a:lnTo>
                  <a:pt x="15904" y="3026"/>
                </a:lnTo>
                <a:lnTo>
                  <a:pt x="15891" y="3005"/>
                </a:lnTo>
                <a:lnTo>
                  <a:pt x="15877" y="2985"/>
                </a:lnTo>
                <a:lnTo>
                  <a:pt x="15863" y="2964"/>
                </a:lnTo>
                <a:lnTo>
                  <a:pt x="15848" y="2944"/>
                </a:lnTo>
                <a:lnTo>
                  <a:pt x="15832" y="2924"/>
                </a:lnTo>
                <a:lnTo>
                  <a:pt x="15816" y="2905"/>
                </a:lnTo>
                <a:lnTo>
                  <a:pt x="15799" y="2886"/>
                </a:lnTo>
                <a:lnTo>
                  <a:pt x="15782" y="2868"/>
                </a:lnTo>
                <a:lnTo>
                  <a:pt x="15764" y="28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5730003" y="3515146"/>
            <a:ext cx="427527" cy="400009"/>
            <a:chOff x="6964363" y="2108200"/>
            <a:chExt cx="690562" cy="646113"/>
          </a:xfrm>
          <a:solidFill>
            <a:schemeClr val="bg1"/>
          </a:solidFill>
        </p:grpSpPr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50088" y="2193925"/>
              <a:ext cx="519112" cy="344488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64363" y="2108200"/>
              <a:ext cx="690562" cy="646113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5966309" y="4441600"/>
            <a:ext cx="333069" cy="289526"/>
            <a:chOff x="3613150" y="3136900"/>
            <a:chExt cx="692150" cy="601663"/>
          </a:xfrm>
          <a:solidFill>
            <a:schemeClr val="bg1"/>
          </a:solidFill>
        </p:grpSpPr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21100" y="3244850"/>
              <a:ext cx="249238" cy="160338"/>
            </a:xfrm>
            <a:custGeom>
              <a:avLst/>
              <a:gdLst>
                <a:gd name="T0" fmla="*/ 4713 w 5797"/>
                <a:gd name="T1" fmla="*/ 41 h 3756"/>
                <a:gd name="T2" fmla="*/ 3661 w 5797"/>
                <a:gd name="T3" fmla="*/ 216 h 3756"/>
                <a:gd name="T4" fmla="*/ 2695 w 5797"/>
                <a:gd name="T5" fmla="*/ 516 h 3756"/>
                <a:gd name="T6" fmla="*/ 1839 w 5797"/>
                <a:gd name="T7" fmla="*/ 924 h 3756"/>
                <a:gd name="T8" fmla="*/ 1118 w 5797"/>
                <a:gd name="T9" fmla="*/ 1423 h 3756"/>
                <a:gd name="T10" fmla="*/ 556 w 5797"/>
                <a:gd name="T11" fmla="*/ 2001 h 3756"/>
                <a:gd name="T12" fmla="*/ 178 w 5797"/>
                <a:gd name="T13" fmla="*/ 2641 h 3756"/>
                <a:gd name="T14" fmla="*/ 7 w 5797"/>
                <a:gd name="T15" fmla="*/ 3329 h 3756"/>
                <a:gd name="T16" fmla="*/ 3 w 5797"/>
                <a:gd name="T17" fmla="*/ 3544 h 3756"/>
                <a:gd name="T18" fmla="*/ 15 w 5797"/>
                <a:gd name="T19" fmla="*/ 3592 h 3756"/>
                <a:gd name="T20" fmla="*/ 36 w 5797"/>
                <a:gd name="T21" fmla="*/ 3636 h 3756"/>
                <a:gd name="T22" fmla="*/ 65 w 5797"/>
                <a:gd name="T23" fmla="*/ 3674 h 3756"/>
                <a:gd name="T24" fmla="*/ 100 w 5797"/>
                <a:gd name="T25" fmla="*/ 3706 h 3756"/>
                <a:gd name="T26" fmla="*/ 143 w 5797"/>
                <a:gd name="T27" fmla="*/ 3731 h 3756"/>
                <a:gd name="T28" fmla="*/ 189 w 5797"/>
                <a:gd name="T29" fmla="*/ 3748 h 3756"/>
                <a:gd name="T30" fmla="*/ 239 w 5797"/>
                <a:gd name="T31" fmla="*/ 3756 h 3756"/>
                <a:gd name="T32" fmla="*/ 290 w 5797"/>
                <a:gd name="T33" fmla="*/ 3753 h 3756"/>
                <a:gd name="T34" fmla="*/ 338 w 5797"/>
                <a:gd name="T35" fmla="*/ 3741 h 3756"/>
                <a:gd name="T36" fmla="*/ 383 w 5797"/>
                <a:gd name="T37" fmla="*/ 3720 h 3756"/>
                <a:gd name="T38" fmla="*/ 421 w 5797"/>
                <a:gd name="T39" fmla="*/ 3691 h 3756"/>
                <a:gd name="T40" fmla="*/ 453 w 5797"/>
                <a:gd name="T41" fmla="*/ 3655 h 3756"/>
                <a:gd name="T42" fmla="*/ 479 w 5797"/>
                <a:gd name="T43" fmla="*/ 3614 h 3756"/>
                <a:gd name="T44" fmla="*/ 496 w 5797"/>
                <a:gd name="T45" fmla="*/ 3568 h 3756"/>
                <a:gd name="T46" fmla="*/ 504 w 5797"/>
                <a:gd name="T47" fmla="*/ 3519 h 3756"/>
                <a:gd name="T48" fmla="*/ 564 w 5797"/>
                <a:gd name="T49" fmla="*/ 3062 h 3756"/>
                <a:gd name="T50" fmla="*/ 820 w 5797"/>
                <a:gd name="T51" fmla="*/ 2496 h 3756"/>
                <a:gd name="T52" fmla="*/ 1257 w 5797"/>
                <a:gd name="T53" fmla="*/ 1973 h 3756"/>
                <a:gd name="T54" fmla="*/ 1848 w 5797"/>
                <a:gd name="T55" fmla="*/ 1509 h 3756"/>
                <a:gd name="T56" fmla="*/ 2572 w 5797"/>
                <a:gd name="T57" fmla="*/ 1115 h 3756"/>
                <a:gd name="T58" fmla="*/ 3402 w 5797"/>
                <a:gd name="T59" fmla="*/ 807 h 3756"/>
                <a:gd name="T60" fmla="*/ 4318 w 5797"/>
                <a:gd name="T61" fmla="*/ 599 h 3756"/>
                <a:gd name="T62" fmla="*/ 5294 w 5797"/>
                <a:gd name="T63" fmla="*/ 505 h 3756"/>
                <a:gd name="T64" fmla="*/ 5583 w 5797"/>
                <a:gd name="T65" fmla="*/ 498 h 3756"/>
                <a:gd name="T66" fmla="*/ 5632 w 5797"/>
                <a:gd name="T67" fmla="*/ 486 h 3756"/>
                <a:gd name="T68" fmla="*/ 5676 w 5797"/>
                <a:gd name="T69" fmla="*/ 465 h 3756"/>
                <a:gd name="T70" fmla="*/ 5714 w 5797"/>
                <a:gd name="T71" fmla="*/ 436 h 3756"/>
                <a:gd name="T72" fmla="*/ 5747 w 5797"/>
                <a:gd name="T73" fmla="*/ 401 h 3756"/>
                <a:gd name="T74" fmla="*/ 5772 w 5797"/>
                <a:gd name="T75" fmla="*/ 359 h 3756"/>
                <a:gd name="T76" fmla="*/ 5789 w 5797"/>
                <a:gd name="T77" fmla="*/ 313 h 3756"/>
                <a:gd name="T78" fmla="*/ 5797 w 5797"/>
                <a:gd name="T79" fmla="*/ 264 h 3756"/>
                <a:gd name="T80" fmla="*/ 5794 w 5797"/>
                <a:gd name="T81" fmla="*/ 212 h 3756"/>
                <a:gd name="T82" fmla="*/ 5782 w 5797"/>
                <a:gd name="T83" fmla="*/ 164 h 3756"/>
                <a:gd name="T84" fmla="*/ 5761 w 5797"/>
                <a:gd name="T85" fmla="*/ 120 h 3756"/>
                <a:gd name="T86" fmla="*/ 5732 w 5797"/>
                <a:gd name="T87" fmla="*/ 82 h 3756"/>
                <a:gd name="T88" fmla="*/ 5696 w 5797"/>
                <a:gd name="T89" fmla="*/ 50 h 3756"/>
                <a:gd name="T90" fmla="*/ 5654 w 5797"/>
                <a:gd name="T91" fmla="*/ 25 h 3756"/>
                <a:gd name="T92" fmla="*/ 5609 w 5797"/>
                <a:gd name="T93" fmla="*/ 8 h 3756"/>
                <a:gd name="T94" fmla="*/ 5558 w 5797"/>
                <a:gd name="T95" fmla="*/ 0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797" h="3756">
                  <a:moveTo>
                    <a:pt x="5545" y="0"/>
                  </a:moveTo>
                  <a:lnTo>
                    <a:pt x="5265" y="5"/>
                  </a:lnTo>
                  <a:lnTo>
                    <a:pt x="4987" y="18"/>
                  </a:lnTo>
                  <a:lnTo>
                    <a:pt x="4713" y="41"/>
                  </a:lnTo>
                  <a:lnTo>
                    <a:pt x="4444" y="73"/>
                  </a:lnTo>
                  <a:lnTo>
                    <a:pt x="4178" y="112"/>
                  </a:lnTo>
                  <a:lnTo>
                    <a:pt x="3917" y="160"/>
                  </a:lnTo>
                  <a:lnTo>
                    <a:pt x="3661" y="216"/>
                  </a:lnTo>
                  <a:lnTo>
                    <a:pt x="3411" y="281"/>
                  </a:lnTo>
                  <a:lnTo>
                    <a:pt x="3166" y="352"/>
                  </a:lnTo>
                  <a:lnTo>
                    <a:pt x="2927" y="431"/>
                  </a:lnTo>
                  <a:lnTo>
                    <a:pt x="2695" y="516"/>
                  </a:lnTo>
                  <a:lnTo>
                    <a:pt x="2470" y="608"/>
                  </a:lnTo>
                  <a:lnTo>
                    <a:pt x="2251" y="707"/>
                  </a:lnTo>
                  <a:lnTo>
                    <a:pt x="2041" y="812"/>
                  </a:lnTo>
                  <a:lnTo>
                    <a:pt x="1839" y="924"/>
                  </a:lnTo>
                  <a:lnTo>
                    <a:pt x="1645" y="1041"/>
                  </a:lnTo>
                  <a:lnTo>
                    <a:pt x="1460" y="1163"/>
                  </a:lnTo>
                  <a:lnTo>
                    <a:pt x="1284" y="1291"/>
                  </a:lnTo>
                  <a:lnTo>
                    <a:pt x="1118" y="1423"/>
                  </a:lnTo>
                  <a:lnTo>
                    <a:pt x="961" y="1562"/>
                  </a:lnTo>
                  <a:lnTo>
                    <a:pt x="815" y="1704"/>
                  </a:lnTo>
                  <a:lnTo>
                    <a:pt x="680" y="1851"/>
                  </a:lnTo>
                  <a:lnTo>
                    <a:pt x="556" y="2001"/>
                  </a:lnTo>
                  <a:lnTo>
                    <a:pt x="443" y="2157"/>
                  </a:lnTo>
                  <a:lnTo>
                    <a:pt x="342" y="2315"/>
                  </a:lnTo>
                  <a:lnTo>
                    <a:pt x="254" y="2477"/>
                  </a:lnTo>
                  <a:lnTo>
                    <a:pt x="178" y="2641"/>
                  </a:lnTo>
                  <a:lnTo>
                    <a:pt x="115" y="2810"/>
                  </a:lnTo>
                  <a:lnTo>
                    <a:pt x="65" y="2980"/>
                  </a:lnTo>
                  <a:lnTo>
                    <a:pt x="29" y="3153"/>
                  </a:lnTo>
                  <a:lnTo>
                    <a:pt x="7" y="3329"/>
                  </a:lnTo>
                  <a:lnTo>
                    <a:pt x="0" y="3506"/>
                  </a:lnTo>
                  <a:lnTo>
                    <a:pt x="0" y="3519"/>
                  </a:lnTo>
                  <a:lnTo>
                    <a:pt x="1" y="3531"/>
                  </a:lnTo>
                  <a:lnTo>
                    <a:pt x="3" y="3544"/>
                  </a:lnTo>
                  <a:lnTo>
                    <a:pt x="5" y="3556"/>
                  </a:lnTo>
                  <a:lnTo>
                    <a:pt x="8" y="3568"/>
                  </a:lnTo>
                  <a:lnTo>
                    <a:pt x="11" y="3580"/>
                  </a:lnTo>
                  <a:lnTo>
                    <a:pt x="15" y="3592"/>
                  </a:lnTo>
                  <a:lnTo>
                    <a:pt x="20" y="3603"/>
                  </a:lnTo>
                  <a:lnTo>
                    <a:pt x="25" y="3614"/>
                  </a:lnTo>
                  <a:lnTo>
                    <a:pt x="30" y="3625"/>
                  </a:lnTo>
                  <a:lnTo>
                    <a:pt x="36" y="3636"/>
                  </a:lnTo>
                  <a:lnTo>
                    <a:pt x="43" y="3646"/>
                  </a:lnTo>
                  <a:lnTo>
                    <a:pt x="50" y="3655"/>
                  </a:lnTo>
                  <a:lnTo>
                    <a:pt x="57" y="3665"/>
                  </a:lnTo>
                  <a:lnTo>
                    <a:pt x="65" y="3674"/>
                  </a:lnTo>
                  <a:lnTo>
                    <a:pt x="73" y="3683"/>
                  </a:lnTo>
                  <a:lnTo>
                    <a:pt x="82" y="3691"/>
                  </a:lnTo>
                  <a:lnTo>
                    <a:pt x="91" y="3699"/>
                  </a:lnTo>
                  <a:lnTo>
                    <a:pt x="100" y="3706"/>
                  </a:lnTo>
                  <a:lnTo>
                    <a:pt x="111" y="3713"/>
                  </a:lnTo>
                  <a:lnTo>
                    <a:pt x="121" y="3720"/>
                  </a:lnTo>
                  <a:lnTo>
                    <a:pt x="132" y="3726"/>
                  </a:lnTo>
                  <a:lnTo>
                    <a:pt x="143" y="3731"/>
                  </a:lnTo>
                  <a:lnTo>
                    <a:pt x="154" y="3736"/>
                  </a:lnTo>
                  <a:lnTo>
                    <a:pt x="165" y="3741"/>
                  </a:lnTo>
                  <a:lnTo>
                    <a:pt x="177" y="3745"/>
                  </a:lnTo>
                  <a:lnTo>
                    <a:pt x="189" y="3748"/>
                  </a:lnTo>
                  <a:lnTo>
                    <a:pt x="201" y="3751"/>
                  </a:lnTo>
                  <a:lnTo>
                    <a:pt x="213" y="3753"/>
                  </a:lnTo>
                  <a:lnTo>
                    <a:pt x="226" y="3755"/>
                  </a:lnTo>
                  <a:lnTo>
                    <a:pt x="239" y="3756"/>
                  </a:lnTo>
                  <a:lnTo>
                    <a:pt x="252" y="3756"/>
                  </a:lnTo>
                  <a:lnTo>
                    <a:pt x="265" y="3756"/>
                  </a:lnTo>
                  <a:lnTo>
                    <a:pt x="278" y="3755"/>
                  </a:lnTo>
                  <a:lnTo>
                    <a:pt x="290" y="3753"/>
                  </a:lnTo>
                  <a:lnTo>
                    <a:pt x="302" y="3751"/>
                  </a:lnTo>
                  <a:lnTo>
                    <a:pt x="315" y="3748"/>
                  </a:lnTo>
                  <a:lnTo>
                    <a:pt x="326" y="3745"/>
                  </a:lnTo>
                  <a:lnTo>
                    <a:pt x="338" y="3741"/>
                  </a:lnTo>
                  <a:lnTo>
                    <a:pt x="349" y="3736"/>
                  </a:lnTo>
                  <a:lnTo>
                    <a:pt x="361" y="3731"/>
                  </a:lnTo>
                  <a:lnTo>
                    <a:pt x="372" y="3726"/>
                  </a:lnTo>
                  <a:lnTo>
                    <a:pt x="383" y="3720"/>
                  </a:lnTo>
                  <a:lnTo>
                    <a:pt x="393" y="3713"/>
                  </a:lnTo>
                  <a:lnTo>
                    <a:pt x="403" y="3706"/>
                  </a:lnTo>
                  <a:lnTo>
                    <a:pt x="412" y="3699"/>
                  </a:lnTo>
                  <a:lnTo>
                    <a:pt x="421" y="3691"/>
                  </a:lnTo>
                  <a:lnTo>
                    <a:pt x="430" y="3683"/>
                  </a:lnTo>
                  <a:lnTo>
                    <a:pt x="438" y="3674"/>
                  </a:lnTo>
                  <a:lnTo>
                    <a:pt x="446" y="3665"/>
                  </a:lnTo>
                  <a:lnTo>
                    <a:pt x="453" y="3655"/>
                  </a:lnTo>
                  <a:lnTo>
                    <a:pt x="460" y="3646"/>
                  </a:lnTo>
                  <a:lnTo>
                    <a:pt x="467" y="3636"/>
                  </a:lnTo>
                  <a:lnTo>
                    <a:pt x="474" y="3625"/>
                  </a:lnTo>
                  <a:lnTo>
                    <a:pt x="479" y="3614"/>
                  </a:lnTo>
                  <a:lnTo>
                    <a:pt x="484" y="3603"/>
                  </a:lnTo>
                  <a:lnTo>
                    <a:pt x="489" y="3592"/>
                  </a:lnTo>
                  <a:lnTo>
                    <a:pt x="493" y="3580"/>
                  </a:lnTo>
                  <a:lnTo>
                    <a:pt x="496" y="3568"/>
                  </a:lnTo>
                  <a:lnTo>
                    <a:pt x="499" y="3556"/>
                  </a:lnTo>
                  <a:lnTo>
                    <a:pt x="501" y="3544"/>
                  </a:lnTo>
                  <a:lnTo>
                    <a:pt x="503" y="3531"/>
                  </a:lnTo>
                  <a:lnTo>
                    <a:pt x="504" y="3519"/>
                  </a:lnTo>
                  <a:lnTo>
                    <a:pt x="504" y="3506"/>
                  </a:lnTo>
                  <a:lnTo>
                    <a:pt x="511" y="3357"/>
                  </a:lnTo>
                  <a:lnTo>
                    <a:pt x="531" y="3208"/>
                  </a:lnTo>
                  <a:lnTo>
                    <a:pt x="564" y="3062"/>
                  </a:lnTo>
                  <a:lnTo>
                    <a:pt x="611" y="2917"/>
                  </a:lnTo>
                  <a:lnTo>
                    <a:pt x="669" y="2775"/>
                  </a:lnTo>
                  <a:lnTo>
                    <a:pt x="739" y="2634"/>
                  </a:lnTo>
                  <a:lnTo>
                    <a:pt x="820" y="2496"/>
                  </a:lnTo>
                  <a:lnTo>
                    <a:pt x="914" y="2361"/>
                  </a:lnTo>
                  <a:lnTo>
                    <a:pt x="1018" y="2229"/>
                  </a:lnTo>
                  <a:lnTo>
                    <a:pt x="1132" y="2100"/>
                  </a:lnTo>
                  <a:lnTo>
                    <a:pt x="1257" y="1973"/>
                  </a:lnTo>
                  <a:lnTo>
                    <a:pt x="1391" y="1851"/>
                  </a:lnTo>
                  <a:lnTo>
                    <a:pt x="1534" y="1733"/>
                  </a:lnTo>
                  <a:lnTo>
                    <a:pt x="1686" y="1619"/>
                  </a:lnTo>
                  <a:lnTo>
                    <a:pt x="1848" y="1509"/>
                  </a:lnTo>
                  <a:lnTo>
                    <a:pt x="2017" y="1403"/>
                  </a:lnTo>
                  <a:lnTo>
                    <a:pt x="2195" y="1302"/>
                  </a:lnTo>
                  <a:lnTo>
                    <a:pt x="2379" y="1206"/>
                  </a:lnTo>
                  <a:lnTo>
                    <a:pt x="2572" y="1115"/>
                  </a:lnTo>
                  <a:lnTo>
                    <a:pt x="2769" y="1030"/>
                  </a:lnTo>
                  <a:lnTo>
                    <a:pt x="2975" y="950"/>
                  </a:lnTo>
                  <a:lnTo>
                    <a:pt x="3186" y="876"/>
                  </a:lnTo>
                  <a:lnTo>
                    <a:pt x="3402" y="807"/>
                  </a:lnTo>
                  <a:lnTo>
                    <a:pt x="3624" y="745"/>
                  </a:lnTo>
                  <a:lnTo>
                    <a:pt x="3851" y="690"/>
                  </a:lnTo>
                  <a:lnTo>
                    <a:pt x="4083" y="641"/>
                  </a:lnTo>
                  <a:lnTo>
                    <a:pt x="4318" y="599"/>
                  </a:lnTo>
                  <a:lnTo>
                    <a:pt x="4557" y="564"/>
                  </a:lnTo>
                  <a:lnTo>
                    <a:pt x="4800" y="537"/>
                  </a:lnTo>
                  <a:lnTo>
                    <a:pt x="5046" y="517"/>
                  </a:lnTo>
                  <a:lnTo>
                    <a:pt x="5294" y="505"/>
                  </a:lnTo>
                  <a:lnTo>
                    <a:pt x="5545" y="501"/>
                  </a:lnTo>
                  <a:lnTo>
                    <a:pt x="5558" y="501"/>
                  </a:lnTo>
                  <a:lnTo>
                    <a:pt x="5571" y="500"/>
                  </a:lnTo>
                  <a:lnTo>
                    <a:pt x="5583" y="498"/>
                  </a:lnTo>
                  <a:lnTo>
                    <a:pt x="5595" y="496"/>
                  </a:lnTo>
                  <a:lnTo>
                    <a:pt x="5609" y="493"/>
                  </a:lnTo>
                  <a:lnTo>
                    <a:pt x="5620" y="490"/>
                  </a:lnTo>
                  <a:lnTo>
                    <a:pt x="5632" y="486"/>
                  </a:lnTo>
                  <a:lnTo>
                    <a:pt x="5643" y="481"/>
                  </a:lnTo>
                  <a:lnTo>
                    <a:pt x="5654" y="476"/>
                  </a:lnTo>
                  <a:lnTo>
                    <a:pt x="5665" y="471"/>
                  </a:lnTo>
                  <a:lnTo>
                    <a:pt x="5676" y="465"/>
                  </a:lnTo>
                  <a:lnTo>
                    <a:pt x="5686" y="458"/>
                  </a:lnTo>
                  <a:lnTo>
                    <a:pt x="5696" y="451"/>
                  </a:lnTo>
                  <a:lnTo>
                    <a:pt x="5705" y="444"/>
                  </a:lnTo>
                  <a:lnTo>
                    <a:pt x="5714" y="436"/>
                  </a:lnTo>
                  <a:lnTo>
                    <a:pt x="5723" y="428"/>
                  </a:lnTo>
                  <a:lnTo>
                    <a:pt x="5732" y="419"/>
                  </a:lnTo>
                  <a:lnTo>
                    <a:pt x="5740" y="410"/>
                  </a:lnTo>
                  <a:lnTo>
                    <a:pt x="5747" y="401"/>
                  </a:lnTo>
                  <a:lnTo>
                    <a:pt x="5754" y="391"/>
                  </a:lnTo>
                  <a:lnTo>
                    <a:pt x="5761" y="381"/>
                  </a:lnTo>
                  <a:lnTo>
                    <a:pt x="5767" y="370"/>
                  </a:lnTo>
                  <a:lnTo>
                    <a:pt x="5772" y="359"/>
                  </a:lnTo>
                  <a:lnTo>
                    <a:pt x="5777" y="348"/>
                  </a:lnTo>
                  <a:lnTo>
                    <a:pt x="5782" y="337"/>
                  </a:lnTo>
                  <a:lnTo>
                    <a:pt x="5786" y="325"/>
                  </a:lnTo>
                  <a:lnTo>
                    <a:pt x="5789" y="313"/>
                  </a:lnTo>
                  <a:lnTo>
                    <a:pt x="5792" y="301"/>
                  </a:lnTo>
                  <a:lnTo>
                    <a:pt x="5794" y="289"/>
                  </a:lnTo>
                  <a:lnTo>
                    <a:pt x="5796" y="277"/>
                  </a:lnTo>
                  <a:lnTo>
                    <a:pt x="5797" y="264"/>
                  </a:lnTo>
                  <a:lnTo>
                    <a:pt x="5797" y="251"/>
                  </a:lnTo>
                  <a:lnTo>
                    <a:pt x="5797" y="237"/>
                  </a:lnTo>
                  <a:lnTo>
                    <a:pt x="5796" y="225"/>
                  </a:lnTo>
                  <a:lnTo>
                    <a:pt x="5794" y="212"/>
                  </a:lnTo>
                  <a:lnTo>
                    <a:pt x="5792" y="200"/>
                  </a:lnTo>
                  <a:lnTo>
                    <a:pt x="5789" y="188"/>
                  </a:lnTo>
                  <a:lnTo>
                    <a:pt x="5786" y="176"/>
                  </a:lnTo>
                  <a:lnTo>
                    <a:pt x="5782" y="164"/>
                  </a:lnTo>
                  <a:lnTo>
                    <a:pt x="5777" y="153"/>
                  </a:lnTo>
                  <a:lnTo>
                    <a:pt x="5772" y="142"/>
                  </a:lnTo>
                  <a:lnTo>
                    <a:pt x="5767" y="131"/>
                  </a:lnTo>
                  <a:lnTo>
                    <a:pt x="5761" y="120"/>
                  </a:lnTo>
                  <a:lnTo>
                    <a:pt x="5754" y="110"/>
                  </a:lnTo>
                  <a:lnTo>
                    <a:pt x="5747" y="100"/>
                  </a:lnTo>
                  <a:lnTo>
                    <a:pt x="5740" y="91"/>
                  </a:lnTo>
                  <a:lnTo>
                    <a:pt x="5732" y="82"/>
                  </a:lnTo>
                  <a:lnTo>
                    <a:pt x="5723" y="73"/>
                  </a:lnTo>
                  <a:lnTo>
                    <a:pt x="5714" y="65"/>
                  </a:lnTo>
                  <a:lnTo>
                    <a:pt x="5705" y="57"/>
                  </a:lnTo>
                  <a:lnTo>
                    <a:pt x="5696" y="50"/>
                  </a:lnTo>
                  <a:lnTo>
                    <a:pt x="5686" y="43"/>
                  </a:lnTo>
                  <a:lnTo>
                    <a:pt x="5676" y="36"/>
                  </a:lnTo>
                  <a:lnTo>
                    <a:pt x="5665" y="30"/>
                  </a:lnTo>
                  <a:lnTo>
                    <a:pt x="5654" y="25"/>
                  </a:lnTo>
                  <a:lnTo>
                    <a:pt x="5643" y="20"/>
                  </a:lnTo>
                  <a:lnTo>
                    <a:pt x="5632" y="15"/>
                  </a:lnTo>
                  <a:lnTo>
                    <a:pt x="5620" y="11"/>
                  </a:lnTo>
                  <a:lnTo>
                    <a:pt x="5609" y="8"/>
                  </a:lnTo>
                  <a:lnTo>
                    <a:pt x="5595" y="5"/>
                  </a:lnTo>
                  <a:lnTo>
                    <a:pt x="5583" y="3"/>
                  </a:lnTo>
                  <a:lnTo>
                    <a:pt x="5571" y="1"/>
                  </a:lnTo>
                  <a:lnTo>
                    <a:pt x="5558" y="0"/>
                  </a:lnTo>
                  <a:lnTo>
                    <a:pt x="55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613150" y="3136900"/>
              <a:ext cx="692150" cy="601663"/>
            </a:xfrm>
            <a:custGeom>
              <a:avLst/>
              <a:gdLst>
                <a:gd name="T0" fmla="*/ 7365 w 16132"/>
                <a:gd name="T1" fmla="*/ 10992 h 14023"/>
                <a:gd name="T2" fmla="*/ 6620 w 16132"/>
                <a:gd name="T3" fmla="*/ 10910 h 14023"/>
                <a:gd name="T4" fmla="*/ 6344 w 16132"/>
                <a:gd name="T5" fmla="*/ 10917 h 14023"/>
                <a:gd name="T6" fmla="*/ 6106 w 16132"/>
                <a:gd name="T7" fmla="*/ 10988 h 14023"/>
                <a:gd name="T8" fmla="*/ 5892 w 16132"/>
                <a:gd name="T9" fmla="*/ 11114 h 14023"/>
                <a:gd name="T10" fmla="*/ 5710 w 16132"/>
                <a:gd name="T11" fmla="*/ 11296 h 14023"/>
                <a:gd name="T12" fmla="*/ 5336 w 16132"/>
                <a:gd name="T13" fmla="*/ 11674 h 14023"/>
                <a:gd name="T14" fmla="*/ 4873 w 16132"/>
                <a:gd name="T15" fmla="*/ 12065 h 14023"/>
                <a:gd name="T16" fmla="*/ 4310 w 16132"/>
                <a:gd name="T17" fmla="*/ 12459 h 14023"/>
                <a:gd name="T18" fmla="*/ 4388 w 16132"/>
                <a:gd name="T19" fmla="*/ 11971 h 14023"/>
                <a:gd name="T20" fmla="*/ 4488 w 16132"/>
                <a:gd name="T21" fmla="*/ 11553 h 14023"/>
                <a:gd name="T22" fmla="*/ 4535 w 16132"/>
                <a:gd name="T23" fmla="*/ 11121 h 14023"/>
                <a:gd name="T24" fmla="*/ 4531 w 16132"/>
                <a:gd name="T25" fmla="*/ 10842 h 14023"/>
                <a:gd name="T26" fmla="*/ 4442 w 16132"/>
                <a:gd name="T27" fmla="*/ 10547 h 14023"/>
                <a:gd name="T28" fmla="*/ 4269 w 16132"/>
                <a:gd name="T29" fmla="*/ 10296 h 14023"/>
                <a:gd name="T30" fmla="*/ 4023 w 16132"/>
                <a:gd name="T31" fmla="*/ 10106 h 14023"/>
                <a:gd name="T32" fmla="*/ 2737 w 16132"/>
                <a:gd name="T33" fmla="*/ 9277 h 14023"/>
                <a:gd name="T34" fmla="*/ 1706 w 16132"/>
                <a:gd name="T35" fmla="*/ 8163 h 14023"/>
                <a:gd name="T36" fmla="*/ 1123 w 16132"/>
                <a:gd name="T37" fmla="*/ 6901 h 14023"/>
                <a:gd name="T38" fmla="*/ 1090 w 16132"/>
                <a:gd name="T39" fmla="*/ 5248 h 14023"/>
                <a:gd name="T40" fmla="*/ 2215 w 16132"/>
                <a:gd name="T41" fmla="*/ 3211 h 14023"/>
                <a:gd name="T42" fmla="*/ 4409 w 16132"/>
                <a:gd name="T43" fmla="*/ 1728 h 14023"/>
                <a:gd name="T44" fmla="*/ 7345 w 16132"/>
                <a:gd name="T45" fmla="*/ 1028 h 14023"/>
                <a:gd name="T46" fmla="*/ 10490 w 16132"/>
                <a:gd name="T47" fmla="*/ 1306 h 14023"/>
                <a:gd name="T48" fmla="*/ 13054 w 16132"/>
                <a:gd name="T49" fmla="*/ 2470 h 14023"/>
                <a:gd name="T50" fmla="*/ 14695 w 16132"/>
                <a:gd name="T51" fmla="*/ 4290 h 14023"/>
                <a:gd name="T52" fmla="*/ 15087 w 16132"/>
                <a:gd name="T53" fmla="*/ 6521 h 14023"/>
                <a:gd name="T54" fmla="*/ 14100 w 16132"/>
                <a:gd name="T55" fmla="*/ 8605 h 14023"/>
                <a:gd name="T56" fmla="*/ 12009 w 16132"/>
                <a:gd name="T57" fmla="*/ 10162 h 14023"/>
                <a:gd name="T58" fmla="*/ 9140 w 16132"/>
                <a:gd name="T59" fmla="*/ 10960 h 14023"/>
                <a:gd name="T60" fmla="*/ 6051 w 16132"/>
                <a:gd name="T61" fmla="*/ 189 h 14023"/>
                <a:gd name="T62" fmla="*/ 2935 w 16132"/>
                <a:gd name="T63" fmla="*/ 1372 h 14023"/>
                <a:gd name="T64" fmla="*/ 796 w 16132"/>
                <a:gd name="T65" fmla="*/ 3405 h 14023"/>
                <a:gd name="T66" fmla="*/ 0 w 16132"/>
                <a:gd name="T67" fmla="*/ 6010 h 14023"/>
                <a:gd name="T68" fmla="*/ 318 w 16132"/>
                <a:gd name="T69" fmla="*/ 7685 h 14023"/>
                <a:gd name="T70" fmla="*/ 1211 w 16132"/>
                <a:gd name="T71" fmla="*/ 9177 h 14023"/>
                <a:gd name="T72" fmla="*/ 2590 w 16132"/>
                <a:gd name="T73" fmla="*/ 10421 h 14023"/>
                <a:gd name="T74" fmla="*/ 3529 w 16132"/>
                <a:gd name="T75" fmla="*/ 11018 h 14023"/>
                <a:gd name="T76" fmla="*/ 3392 w 16132"/>
                <a:gd name="T77" fmla="*/ 11780 h 14023"/>
                <a:gd name="T78" fmla="*/ 3075 w 16132"/>
                <a:gd name="T79" fmla="*/ 12505 h 14023"/>
                <a:gd name="T80" fmla="*/ 2616 w 16132"/>
                <a:gd name="T81" fmla="*/ 13290 h 14023"/>
                <a:gd name="T82" fmla="*/ 2522 w 16132"/>
                <a:gd name="T83" fmla="*/ 13545 h 14023"/>
                <a:gd name="T84" fmla="*/ 2556 w 16132"/>
                <a:gd name="T85" fmla="*/ 13746 h 14023"/>
                <a:gd name="T86" fmla="*/ 2670 w 16132"/>
                <a:gd name="T87" fmla="*/ 13905 h 14023"/>
                <a:gd name="T88" fmla="*/ 2841 w 16132"/>
                <a:gd name="T89" fmla="*/ 14003 h 14023"/>
                <a:gd name="T90" fmla="*/ 3078 w 16132"/>
                <a:gd name="T91" fmla="*/ 14016 h 14023"/>
                <a:gd name="T92" fmla="*/ 3690 w 16132"/>
                <a:gd name="T93" fmla="*/ 13870 h 14023"/>
                <a:gd name="T94" fmla="*/ 4910 w 16132"/>
                <a:gd name="T95" fmla="*/ 13267 h 14023"/>
                <a:gd name="T96" fmla="*/ 5885 w 16132"/>
                <a:gd name="T97" fmla="*/ 12528 h 14023"/>
                <a:gd name="T98" fmla="*/ 6475 w 16132"/>
                <a:gd name="T99" fmla="*/ 11947 h 14023"/>
                <a:gd name="T100" fmla="*/ 7278 w 16132"/>
                <a:gd name="T101" fmla="*/ 11990 h 14023"/>
                <a:gd name="T102" fmla="*/ 8481 w 16132"/>
                <a:gd name="T103" fmla="*/ 12012 h 14023"/>
                <a:gd name="T104" fmla="*/ 11910 w 16132"/>
                <a:gd name="T105" fmla="*/ 11295 h 14023"/>
                <a:gd name="T106" fmla="*/ 14530 w 16132"/>
                <a:gd name="T107" fmla="*/ 9606 h 14023"/>
                <a:gd name="T108" fmla="*/ 15968 w 16132"/>
                <a:gd name="T109" fmla="*/ 7221 h 14023"/>
                <a:gd name="T110" fmla="*/ 15878 w 16132"/>
                <a:gd name="T111" fmla="*/ 4508 h 14023"/>
                <a:gd name="T112" fmla="*/ 14290 w 16132"/>
                <a:gd name="T113" fmla="*/ 2188 h 14023"/>
                <a:gd name="T114" fmla="*/ 11563 w 16132"/>
                <a:gd name="T115" fmla="*/ 593 h 14023"/>
                <a:gd name="T116" fmla="*/ 8066 w 16132"/>
                <a:gd name="T117" fmla="*/ 0 h 14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32" h="14023">
                  <a:moveTo>
                    <a:pt x="8066" y="11018"/>
                  </a:moveTo>
                  <a:lnTo>
                    <a:pt x="7979" y="11018"/>
                  </a:lnTo>
                  <a:lnTo>
                    <a:pt x="7893" y="11016"/>
                  </a:lnTo>
                  <a:lnTo>
                    <a:pt x="7805" y="11014"/>
                  </a:lnTo>
                  <a:lnTo>
                    <a:pt x="7717" y="11012"/>
                  </a:lnTo>
                  <a:lnTo>
                    <a:pt x="7629" y="11008"/>
                  </a:lnTo>
                  <a:lnTo>
                    <a:pt x="7542" y="11003"/>
                  </a:lnTo>
                  <a:lnTo>
                    <a:pt x="7454" y="10998"/>
                  </a:lnTo>
                  <a:lnTo>
                    <a:pt x="7365" y="10992"/>
                  </a:lnTo>
                  <a:lnTo>
                    <a:pt x="7278" y="10985"/>
                  </a:lnTo>
                  <a:lnTo>
                    <a:pt x="7189" y="10978"/>
                  </a:lnTo>
                  <a:lnTo>
                    <a:pt x="7100" y="10969"/>
                  </a:lnTo>
                  <a:lnTo>
                    <a:pt x="7011" y="10960"/>
                  </a:lnTo>
                  <a:lnTo>
                    <a:pt x="6923" y="10950"/>
                  </a:lnTo>
                  <a:lnTo>
                    <a:pt x="6834" y="10939"/>
                  </a:lnTo>
                  <a:lnTo>
                    <a:pt x="6745" y="10927"/>
                  </a:lnTo>
                  <a:lnTo>
                    <a:pt x="6656" y="10914"/>
                  </a:lnTo>
                  <a:lnTo>
                    <a:pt x="6620" y="10910"/>
                  </a:lnTo>
                  <a:lnTo>
                    <a:pt x="6583" y="10906"/>
                  </a:lnTo>
                  <a:lnTo>
                    <a:pt x="6547" y="10904"/>
                  </a:lnTo>
                  <a:lnTo>
                    <a:pt x="6510" y="10903"/>
                  </a:lnTo>
                  <a:lnTo>
                    <a:pt x="6482" y="10904"/>
                  </a:lnTo>
                  <a:lnTo>
                    <a:pt x="6455" y="10905"/>
                  </a:lnTo>
                  <a:lnTo>
                    <a:pt x="6427" y="10907"/>
                  </a:lnTo>
                  <a:lnTo>
                    <a:pt x="6398" y="10910"/>
                  </a:lnTo>
                  <a:lnTo>
                    <a:pt x="6371" y="10913"/>
                  </a:lnTo>
                  <a:lnTo>
                    <a:pt x="6344" y="10917"/>
                  </a:lnTo>
                  <a:lnTo>
                    <a:pt x="6317" y="10922"/>
                  </a:lnTo>
                  <a:lnTo>
                    <a:pt x="6289" y="10928"/>
                  </a:lnTo>
                  <a:lnTo>
                    <a:pt x="6262" y="10934"/>
                  </a:lnTo>
                  <a:lnTo>
                    <a:pt x="6236" y="10941"/>
                  </a:lnTo>
                  <a:lnTo>
                    <a:pt x="6210" y="10949"/>
                  </a:lnTo>
                  <a:lnTo>
                    <a:pt x="6183" y="10958"/>
                  </a:lnTo>
                  <a:lnTo>
                    <a:pt x="6157" y="10967"/>
                  </a:lnTo>
                  <a:lnTo>
                    <a:pt x="6131" y="10977"/>
                  </a:lnTo>
                  <a:lnTo>
                    <a:pt x="6106" y="10988"/>
                  </a:lnTo>
                  <a:lnTo>
                    <a:pt x="6081" y="10999"/>
                  </a:lnTo>
                  <a:lnTo>
                    <a:pt x="6056" y="11011"/>
                  </a:lnTo>
                  <a:lnTo>
                    <a:pt x="6031" y="11024"/>
                  </a:lnTo>
                  <a:lnTo>
                    <a:pt x="6007" y="11037"/>
                  </a:lnTo>
                  <a:lnTo>
                    <a:pt x="5983" y="11051"/>
                  </a:lnTo>
                  <a:lnTo>
                    <a:pt x="5960" y="11066"/>
                  </a:lnTo>
                  <a:lnTo>
                    <a:pt x="5937" y="11081"/>
                  </a:lnTo>
                  <a:lnTo>
                    <a:pt x="5914" y="11097"/>
                  </a:lnTo>
                  <a:lnTo>
                    <a:pt x="5892" y="11114"/>
                  </a:lnTo>
                  <a:lnTo>
                    <a:pt x="5870" y="11131"/>
                  </a:lnTo>
                  <a:lnTo>
                    <a:pt x="5849" y="11149"/>
                  </a:lnTo>
                  <a:lnTo>
                    <a:pt x="5828" y="11167"/>
                  </a:lnTo>
                  <a:lnTo>
                    <a:pt x="5808" y="11187"/>
                  </a:lnTo>
                  <a:lnTo>
                    <a:pt x="5787" y="11206"/>
                  </a:lnTo>
                  <a:lnTo>
                    <a:pt x="5768" y="11227"/>
                  </a:lnTo>
                  <a:lnTo>
                    <a:pt x="5749" y="11248"/>
                  </a:lnTo>
                  <a:lnTo>
                    <a:pt x="5731" y="11269"/>
                  </a:lnTo>
                  <a:lnTo>
                    <a:pt x="5710" y="11296"/>
                  </a:lnTo>
                  <a:lnTo>
                    <a:pt x="5686" y="11323"/>
                  </a:lnTo>
                  <a:lnTo>
                    <a:pt x="5660" y="11352"/>
                  </a:lnTo>
                  <a:lnTo>
                    <a:pt x="5632" y="11382"/>
                  </a:lnTo>
                  <a:lnTo>
                    <a:pt x="5570" y="11448"/>
                  </a:lnTo>
                  <a:lnTo>
                    <a:pt x="5499" y="11518"/>
                  </a:lnTo>
                  <a:lnTo>
                    <a:pt x="5461" y="11556"/>
                  </a:lnTo>
                  <a:lnTo>
                    <a:pt x="5420" y="11594"/>
                  </a:lnTo>
                  <a:lnTo>
                    <a:pt x="5379" y="11633"/>
                  </a:lnTo>
                  <a:lnTo>
                    <a:pt x="5336" y="11674"/>
                  </a:lnTo>
                  <a:lnTo>
                    <a:pt x="5290" y="11715"/>
                  </a:lnTo>
                  <a:lnTo>
                    <a:pt x="5243" y="11757"/>
                  </a:lnTo>
                  <a:lnTo>
                    <a:pt x="5195" y="11799"/>
                  </a:lnTo>
                  <a:lnTo>
                    <a:pt x="5145" y="11842"/>
                  </a:lnTo>
                  <a:lnTo>
                    <a:pt x="5093" y="11886"/>
                  </a:lnTo>
                  <a:lnTo>
                    <a:pt x="5040" y="11931"/>
                  </a:lnTo>
                  <a:lnTo>
                    <a:pt x="4986" y="11975"/>
                  </a:lnTo>
                  <a:lnTo>
                    <a:pt x="4930" y="12020"/>
                  </a:lnTo>
                  <a:lnTo>
                    <a:pt x="4873" y="12065"/>
                  </a:lnTo>
                  <a:lnTo>
                    <a:pt x="4814" y="12109"/>
                  </a:lnTo>
                  <a:lnTo>
                    <a:pt x="4755" y="12154"/>
                  </a:lnTo>
                  <a:lnTo>
                    <a:pt x="4694" y="12199"/>
                  </a:lnTo>
                  <a:lnTo>
                    <a:pt x="4633" y="12243"/>
                  </a:lnTo>
                  <a:lnTo>
                    <a:pt x="4570" y="12287"/>
                  </a:lnTo>
                  <a:lnTo>
                    <a:pt x="4507" y="12331"/>
                  </a:lnTo>
                  <a:lnTo>
                    <a:pt x="4442" y="12374"/>
                  </a:lnTo>
                  <a:lnTo>
                    <a:pt x="4377" y="12417"/>
                  </a:lnTo>
                  <a:lnTo>
                    <a:pt x="4310" y="12459"/>
                  </a:lnTo>
                  <a:lnTo>
                    <a:pt x="4244" y="12501"/>
                  </a:lnTo>
                  <a:lnTo>
                    <a:pt x="4176" y="12542"/>
                  </a:lnTo>
                  <a:lnTo>
                    <a:pt x="4212" y="12456"/>
                  </a:lnTo>
                  <a:lnTo>
                    <a:pt x="4248" y="12371"/>
                  </a:lnTo>
                  <a:lnTo>
                    <a:pt x="4281" y="12284"/>
                  </a:lnTo>
                  <a:lnTo>
                    <a:pt x="4313" y="12196"/>
                  </a:lnTo>
                  <a:lnTo>
                    <a:pt x="4345" y="12107"/>
                  </a:lnTo>
                  <a:lnTo>
                    <a:pt x="4374" y="12017"/>
                  </a:lnTo>
                  <a:lnTo>
                    <a:pt x="4388" y="11971"/>
                  </a:lnTo>
                  <a:lnTo>
                    <a:pt x="4401" y="11926"/>
                  </a:lnTo>
                  <a:lnTo>
                    <a:pt x="4414" y="11879"/>
                  </a:lnTo>
                  <a:lnTo>
                    <a:pt x="4426" y="11833"/>
                  </a:lnTo>
                  <a:lnTo>
                    <a:pt x="4438" y="11787"/>
                  </a:lnTo>
                  <a:lnTo>
                    <a:pt x="4449" y="11740"/>
                  </a:lnTo>
                  <a:lnTo>
                    <a:pt x="4459" y="11694"/>
                  </a:lnTo>
                  <a:lnTo>
                    <a:pt x="4470" y="11647"/>
                  </a:lnTo>
                  <a:lnTo>
                    <a:pt x="4480" y="11600"/>
                  </a:lnTo>
                  <a:lnTo>
                    <a:pt x="4488" y="11553"/>
                  </a:lnTo>
                  <a:lnTo>
                    <a:pt x="4496" y="11506"/>
                  </a:lnTo>
                  <a:lnTo>
                    <a:pt x="4504" y="11458"/>
                  </a:lnTo>
                  <a:lnTo>
                    <a:pt x="4510" y="11411"/>
                  </a:lnTo>
                  <a:lnTo>
                    <a:pt x="4516" y="11363"/>
                  </a:lnTo>
                  <a:lnTo>
                    <a:pt x="4522" y="11315"/>
                  </a:lnTo>
                  <a:lnTo>
                    <a:pt x="4526" y="11266"/>
                  </a:lnTo>
                  <a:lnTo>
                    <a:pt x="4530" y="11218"/>
                  </a:lnTo>
                  <a:lnTo>
                    <a:pt x="4533" y="11170"/>
                  </a:lnTo>
                  <a:lnTo>
                    <a:pt x="4535" y="11121"/>
                  </a:lnTo>
                  <a:lnTo>
                    <a:pt x="4537" y="11073"/>
                  </a:lnTo>
                  <a:lnTo>
                    <a:pt x="4538" y="11049"/>
                  </a:lnTo>
                  <a:lnTo>
                    <a:pt x="4540" y="11025"/>
                  </a:lnTo>
                  <a:lnTo>
                    <a:pt x="4541" y="11002"/>
                  </a:lnTo>
                  <a:lnTo>
                    <a:pt x="4541" y="10981"/>
                  </a:lnTo>
                  <a:lnTo>
                    <a:pt x="4540" y="10946"/>
                  </a:lnTo>
                  <a:lnTo>
                    <a:pt x="4539" y="10911"/>
                  </a:lnTo>
                  <a:lnTo>
                    <a:pt x="4536" y="10876"/>
                  </a:lnTo>
                  <a:lnTo>
                    <a:pt x="4531" y="10842"/>
                  </a:lnTo>
                  <a:lnTo>
                    <a:pt x="4526" y="10808"/>
                  </a:lnTo>
                  <a:lnTo>
                    <a:pt x="4519" y="10774"/>
                  </a:lnTo>
                  <a:lnTo>
                    <a:pt x="4512" y="10741"/>
                  </a:lnTo>
                  <a:lnTo>
                    <a:pt x="4503" y="10707"/>
                  </a:lnTo>
                  <a:lnTo>
                    <a:pt x="4493" y="10675"/>
                  </a:lnTo>
                  <a:lnTo>
                    <a:pt x="4482" y="10641"/>
                  </a:lnTo>
                  <a:lnTo>
                    <a:pt x="4470" y="10610"/>
                  </a:lnTo>
                  <a:lnTo>
                    <a:pt x="4456" y="10578"/>
                  </a:lnTo>
                  <a:lnTo>
                    <a:pt x="4442" y="10547"/>
                  </a:lnTo>
                  <a:lnTo>
                    <a:pt x="4426" y="10517"/>
                  </a:lnTo>
                  <a:lnTo>
                    <a:pt x="4410" y="10487"/>
                  </a:lnTo>
                  <a:lnTo>
                    <a:pt x="4393" y="10458"/>
                  </a:lnTo>
                  <a:lnTo>
                    <a:pt x="4375" y="10429"/>
                  </a:lnTo>
                  <a:lnTo>
                    <a:pt x="4356" y="10401"/>
                  </a:lnTo>
                  <a:lnTo>
                    <a:pt x="4334" y="10374"/>
                  </a:lnTo>
                  <a:lnTo>
                    <a:pt x="4313" y="10347"/>
                  </a:lnTo>
                  <a:lnTo>
                    <a:pt x="4291" y="10321"/>
                  </a:lnTo>
                  <a:lnTo>
                    <a:pt x="4269" y="10296"/>
                  </a:lnTo>
                  <a:lnTo>
                    <a:pt x="4245" y="10271"/>
                  </a:lnTo>
                  <a:lnTo>
                    <a:pt x="4220" y="10248"/>
                  </a:lnTo>
                  <a:lnTo>
                    <a:pt x="4194" y="10225"/>
                  </a:lnTo>
                  <a:lnTo>
                    <a:pt x="4168" y="10203"/>
                  </a:lnTo>
                  <a:lnTo>
                    <a:pt x="4140" y="10182"/>
                  </a:lnTo>
                  <a:lnTo>
                    <a:pt x="4112" y="10161"/>
                  </a:lnTo>
                  <a:lnTo>
                    <a:pt x="4083" y="10142"/>
                  </a:lnTo>
                  <a:lnTo>
                    <a:pt x="4053" y="10123"/>
                  </a:lnTo>
                  <a:lnTo>
                    <a:pt x="4023" y="10106"/>
                  </a:lnTo>
                  <a:lnTo>
                    <a:pt x="3992" y="10089"/>
                  </a:lnTo>
                  <a:lnTo>
                    <a:pt x="3819" y="9998"/>
                  </a:lnTo>
                  <a:lnTo>
                    <a:pt x="3650" y="9904"/>
                  </a:lnTo>
                  <a:lnTo>
                    <a:pt x="3487" y="9807"/>
                  </a:lnTo>
                  <a:lnTo>
                    <a:pt x="3327" y="9707"/>
                  </a:lnTo>
                  <a:lnTo>
                    <a:pt x="3173" y="9604"/>
                  </a:lnTo>
                  <a:lnTo>
                    <a:pt x="3023" y="9499"/>
                  </a:lnTo>
                  <a:lnTo>
                    <a:pt x="2878" y="9389"/>
                  </a:lnTo>
                  <a:lnTo>
                    <a:pt x="2737" y="9277"/>
                  </a:lnTo>
                  <a:lnTo>
                    <a:pt x="2602" y="9163"/>
                  </a:lnTo>
                  <a:lnTo>
                    <a:pt x="2472" y="9046"/>
                  </a:lnTo>
                  <a:lnTo>
                    <a:pt x="2346" y="8927"/>
                  </a:lnTo>
                  <a:lnTo>
                    <a:pt x="2226" y="8805"/>
                  </a:lnTo>
                  <a:lnTo>
                    <a:pt x="2112" y="8681"/>
                  </a:lnTo>
                  <a:lnTo>
                    <a:pt x="2002" y="8555"/>
                  </a:lnTo>
                  <a:lnTo>
                    <a:pt x="1899" y="8427"/>
                  </a:lnTo>
                  <a:lnTo>
                    <a:pt x="1800" y="8297"/>
                  </a:lnTo>
                  <a:lnTo>
                    <a:pt x="1706" y="8163"/>
                  </a:lnTo>
                  <a:lnTo>
                    <a:pt x="1618" y="8030"/>
                  </a:lnTo>
                  <a:lnTo>
                    <a:pt x="1537" y="7894"/>
                  </a:lnTo>
                  <a:lnTo>
                    <a:pt x="1460" y="7757"/>
                  </a:lnTo>
                  <a:lnTo>
                    <a:pt x="1388" y="7617"/>
                  </a:lnTo>
                  <a:lnTo>
                    <a:pt x="1324" y="7476"/>
                  </a:lnTo>
                  <a:lnTo>
                    <a:pt x="1264" y="7335"/>
                  </a:lnTo>
                  <a:lnTo>
                    <a:pt x="1212" y="7192"/>
                  </a:lnTo>
                  <a:lnTo>
                    <a:pt x="1165" y="7047"/>
                  </a:lnTo>
                  <a:lnTo>
                    <a:pt x="1123" y="6901"/>
                  </a:lnTo>
                  <a:lnTo>
                    <a:pt x="1089" y="6755"/>
                  </a:lnTo>
                  <a:lnTo>
                    <a:pt x="1060" y="6608"/>
                  </a:lnTo>
                  <a:lnTo>
                    <a:pt x="1037" y="6459"/>
                  </a:lnTo>
                  <a:lnTo>
                    <a:pt x="1021" y="6309"/>
                  </a:lnTo>
                  <a:lnTo>
                    <a:pt x="1011" y="6160"/>
                  </a:lnTo>
                  <a:lnTo>
                    <a:pt x="1008" y="6010"/>
                  </a:lnTo>
                  <a:lnTo>
                    <a:pt x="1017" y="5752"/>
                  </a:lnTo>
                  <a:lnTo>
                    <a:pt x="1045" y="5498"/>
                  </a:lnTo>
                  <a:lnTo>
                    <a:pt x="1090" y="5248"/>
                  </a:lnTo>
                  <a:lnTo>
                    <a:pt x="1151" y="5002"/>
                  </a:lnTo>
                  <a:lnTo>
                    <a:pt x="1231" y="4760"/>
                  </a:lnTo>
                  <a:lnTo>
                    <a:pt x="1326" y="4522"/>
                  </a:lnTo>
                  <a:lnTo>
                    <a:pt x="1437" y="4290"/>
                  </a:lnTo>
                  <a:lnTo>
                    <a:pt x="1564" y="4063"/>
                  </a:lnTo>
                  <a:lnTo>
                    <a:pt x="1705" y="3840"/>
                  </a:lnTo>
                  <a:lnTo>
                    <a:pt x="1861" y="3625"/>
                  </a:lnTo>
                  <a:lnTo>
                    <a:pt x="2032" y="3415"/>
                  </a:lnTo>
                  <a:lnTo>
                    <a:pt x="2215" y="3211"/>
                  </a:lnTo>
                  <a:lnTo>
                    <a:pt x="2412" y="3015"/>
                  </a:lnTo>
                  <a:lnTo>
                    <a:pt x="2621" y="2826"/>
                  </a:lnTo>
                  <a:lnTo>
                    <a:pt x="2844" y="2644"/>
                  </a:lnTo>
                  <a:lnTo>
                    <a:pt x="3078" y="2470"/>
                  </a:lnTo>
                  <a:lnTo>
                    <a:pt x="3323" y="2304"/>
                  </a:lnTo>
                  <a:lnTo>
                    <a:pt x="3579" y="2147"/>
                  </a:lnTo>
                  <a:lnTo>
                    <a:pt x="3845" y="1998"/>
                  </a:lnTo>
                  <a:lnTo>
                    <a:pt x="4123" y="1858"/>
                  </a:lnTo>
                  <a:lnTo>
                    <a:pt x="4409" y="1728"/>
                  </a:lnTo>
                  <a:lnTo>
                    <a:pt x="4704" y="1607"/>
                  </a:lnTo>
                  <a:lnTo>
                    <a:pt x="5009" y="1496"/>
                  </a:lnTo>
                  <a:lnTo>
                    <a:pt x="5322" y="1395"/>
                  </a:lnTo>
                  <a:lnTo>
                    <a:pt x="5642" y="1306"/>
                  </a:lnTo>
                  <a:lnTo>
                    <a:pt x="5970" y="1227"/>
                  </a:lnTo>
                  <a:lnTo>
                    <a:pt x="6305" y="1160"/>
                  </a:lnTo>
                  <a:lnTo>
                    <a:pt x="6645" y="1104"/>
                  </a:lnTo>
                  <a:lnTo>
                    <a:pt x="6992" y="1060"/>
                  </a:lnTo>
                  <a:lnTo>
                    <a:pt x="7345" y="1028"/>
                  </a:lnTo>
                  <a:lnTo>
                    <a:pt x="7703" y="1008"/>
                  </a:lnTo>
                  <a:lnTo>
                    <a:pt x="8066" y="1002"/>
                  </a:lnTo>
                  <a:lnTo>
                    <a:pt x="8429" y="1008"/>
                  </a:lnTo>
                  <a:lnTo>
                    <a:pt x="8787" y="1028"/>
                  </a:lnTo>
                  <a:lnTo>
                    <a:pt x="9140" y="1060"/>
                  </a:lnTo>
                  <a:lnTo>
                    <a:pt x="9487" y="1104"/>
                  </a:lnTo>
                  <a:lnTo>
                    <a:pt x="9827" y="1160"/>
                  </a:lnTo>
                  <a:lnTo>
                    <a:pt x="10162" y="1227"/>
                  </a:lnTo>
                  <a:lnTo>
                    <a:pt x="10490" y="1306"/>
                  </a:lnTo>
                  <a:lnTo>
                    <a:pt x="10810" y="1395"/>
                  </a:lnTo>
                  <a:lnTo>
                    <a:pt x="11123" y="1496"/>
                  </a:lnTo>
                  <a:lnTo>
                    <a:pt x="11428" y="1607"/>
                  </a:lnTo>
                  <a:lnTo>
                    <a:pt x="11723" y="1728"/>
                  </a:lnTo>
                  <a:lnTo>
                    <a:pt x="12009" y="1858"/>
                  </a:lnTo>
                  <a:lnTo>
                    <a:pt x="12287" y="1998"/>
                  </a:lnTo>
                  <a:lnTo>
                    <a:pt x="12553" y="2147"/>
                  </a:lnTo>
                  <a:lnTo>
                    <a:pt x="12809" y="2304"/>
                  </a:lnTo>
                  <a:lnTo>
                    <a:pt x="13054" y="2470"/>
                  </a:lnTo>
                  <a:lnTo>
                    <a:pt x="13288" y="2644"/>
                  </a:lnTo>
                  <a:lnTo>
                    <a:pt x="13511" y="2826"/>
                  </a:lnTo>
                  <a:lnTo>
                    <a:pt x="13720" y="3015"/>
                  </a:lnTo>
                  <a:lnTo>
                    <a:pt x="13917" y="3211"/>
                  </a:lnTo>
                  <a:lnTo>
                    <a:pt x="14100" y="3415"/>
                  </a:lnTo>
                  <a:lnTo>
                    <a:pt x="14271" y="3625"/>
                  </a:lnTo>
                  <a:lnTo>
                    <a:pt x="14427" y="3840"/>
                  </a:lnTo>
                  <a:lnTo>
                    <a:pt x="14568" y="4063"/>
                  </a:lnTo>
                  <a:lnTo>
                    <a:pt x="14695" y="4290"/>
                  </a:lnTo>
                  <a:lnTo>
                    <a:pt x="14806" y="4522"/>
                  </a:lnTo>
                  <a:lnTo>
                    <a:pt x="14901" y="4760"/>
                  </a:lnTo>
                  <a:lnTo>
                    <a:pt x="14981" y="5002"/>
                  </a:lnTo>
                  <a:lnTo>
                    <a:pt x="15042" y="5248"/>
                  </a:lnTo>
                  <a:lnTo>
                    <a:pt x="15087" y="5498"/>
                  </a:lnTo>
                  <a:lnTo>
                    <a:pt x="15115" y="5752"/>
                  </a:lnTo>
                  <a:lnTo>
                    <a:pt x="15124" y="6010"/>
                  </a:lnTo>
                  <a:lnTo>
                    <a:pt x="15115" y="6267"/>
                  </a:lnTo>
                  <a:lnTo>
                    <a:pt x="15087" y="6521"/>
                  </a:lnTo>
                  <a:lnTo>
                    <a:pt x="15042" y="6771"/>
                  </a:lnTo>
                  <a:lnTo>
                    <a:pt x="14981" y="7018"/>
                  </a:lnTo>
                  <a:lnTo>
                    <a:pt x="14901" y="7260"/>
                  </a:lnTo>
                  <a:lnTo>
                    <a:pt x="14806" y="7497"/>
                  </a:lnTo>
                  <a:lnTo>
                    <a:pt x="14695" y="7730"/>
                  </a:lnTo>
                  <a:lnTo>
                    <a:pt x="14568" y="7957"/>
                  </a:lnTo>
                  <a:lnTo>
                    <a:pt x="14427" y="8179"/>
                  </a:lnTo>
                  <a:lnTo>
                    <a:pt x="14271" y="8395"/>
                  </a:lnTo>
                  <a:lnTo>
                    <a:pt x="14100" y="8605"/>
                  </a:lnTo>
                  <a:lnTo>
                    <a:pt x="13917" y="8807"/>
                  </a:lnTo>
                  <a:lnTo>
                    <a:pt x="13720" y="9005"/>
                  </a:lnTo>
                  <a:lnTo>
                    <a:pt x="13511" y="9194"/>
                  </a:lnTo>
                  <a:lnTo>
                    <a:pt x="13288" y="9375"/>
                  </a:lnTo>
                  <a:lnTo>
                    <a:pt x="13054" y="9550"/>
                  </a:lnTo>
                  <a:lnTo>
                    <a:pt x="12809" y="9715"/>
                  </a:lnTo>
                  <a:lnTo>
                    <a:pt x="12553" y="9873"/>
                  </a:lnTo>
                  <a:lnTo>
                    <a:pt x="12287" y="10021"/>
                  </a:lnTo>
                  <a:lnTo>
                    <a:pt x="12009" y="10162"/>
                  </a:lnTo>
                  <a:lnTo>
                    <a:pt x="11723" y="10292"/>
                  </a:lnTo>
                  <a:lnTo>
                    <a:pt x="11428" y="10413"/>
                  </a:lnTo>
                  <a:lnTo>
                    <a:pt x="11123" y="10523"/>
                  </a:lnTo>
                  <a:lnTo>
                    <a:pt x="10810" y="10623"/>
                  </a:lnTo>
                  <a:lnTo>
                    <a:pt x="10490" y="10714"/>
                  </a:lnTo>
                  <a:lnTo>
                    <a:pt x="10162" y="10793"/>
                  </a:lnTo>
                  <a:lnTo>
                    <a:pt x="9827" y="10860"/>
                  </a:lnTo>
                  <a:lnTo>
                    <a:pt x="9487" y="10916"/>
                  </a:lnTo>
                  <a:lnTo>
                    <a:pt x="9140" y="10960"/>
                  </a:lnTo>
                  <a:lnTo>
                    <a:pt x="8787" y="10992"/>
                  </a:lnTo>
                  <a:lnTo>
                    <a:pt x="8429" y="11011"/>
                  </a:lnTo>
                  <a:lnTo>
                    <a:pt x="8066" y="11018"/>
                  </a:lnTo>
                  <a:close/>
                  <a:moveTo>
                    <a:pt x="8066" y="0"/>
                  </a:moveTo>
                  <a:lnTo>
                    <a:pt x="7651" y="8"/>
                  </a:lnTo>
                  <a:lnTo>
                    <a:pt x="7241" y="31"/>
                  </a:lnTo>
                  <a:lnTo>
                    <a:pt x="6838" y="69"/>
                  </a:lnTo>
                  <a:lnTo>
                    <a:pt x="6441" y="122"/>
                  </a:lnTo>
                  <a:lnTo>
                    <a:pt x="6051" y="189"/>
                  </a:lnTo>
                  <a:lnTo>
                    <a:pt x="5667" y="270"/>
                  </a:lnTo>
                  <a:lnTo>
                    <a:pt x="5292" y="365"/>
                  </a:lnTo>
                  <a:lnTo>
                    <a:pt x="4926" y="473"/>
                  </a:lnTo>
                  <a:lnTo>
                    <a:pt x="4569" y="593"/>
                  </a:lnTo>
                  <a:lnTo>
                    <a:pt x="4222" y="725"/>
                  </a:lnTo>
                  <a:lnTo>
                    <a:pt x="3884" y="870"/>
                  </a:lnTo>
                  <a:lnTo>
                    <a:pt x="3556" y="1027"/>
                  </a:lnTo>
                  <a:lnTo>
                    <a:pt x="3240" y="1194"/>
                  </a:lnTo>
                  <a:lnTo>
                    <a:pt x="2935" y="1372"/>
                  </a:lnTo>
                  <a:lnTo>
                    <a:pt x="2643" y="1562"/>
                  </a:lnTo>
                  <a:lnTo>
                    <a:pt x="2362" y="1760"/>
                  </a:lnTo>
                  <a:lnTo>
                    <a:pt x="2095" y="1969"/>
                  </a:lnTo>
                  <a:lnTo>
                    <a:pt x="1842" y="2188"/>
                  </a:lnTo>
                  <a:lnTo>
                    <a:pt x="1602" y="2414"/>
                  </a:lnTo>
                  <a:lnTo>
                    <a:pt x="1377" y="2649"/>
                  </a:lnTo>
                  <a:lnTo>
                    <a:pt x="1168" y="2894"/>
                  </a:lnTo>
                  <a:lnTo>
                    <a:pt x="974" y="3145"/>
                  </a:lnTo>
                  <a:lnTo>
                    <a:pt x="796" y="3405"/>
                  </a:lnTo>
                  <a:lnTo>
                    <a:pt x="634" y="3671"/>
                  </a:lnTo>
                  <a:lnTo>
                    <a:pt x="489" y="3943"/>
                  </a:lnTo>
                  <a:lnTo>
                    <a:pt x="363" y="4223"/>
                  </a:lnTo>
                  <a:lnTo>
                    <a:pt x="254" y="4508"/>
                  </a:lnTo>
                  <a:lnTo>
                    <a:pt x="163" y="4799"/>
                  </a:lnTo>
                  <a:lnTo>
                    <a:pt x="93" y="5094"/>
                  </a:lnTo>
                  <a:lnTo>
                    <a:pt x="41" y="5396"/>
                  </a:lnTo>
                  <a:lnTo>
                    <a:pt x="10" y="5700"/>
                  </a:lnTo>
                  <a:lnTo>
                    <a:pt x="0" y="6010"/>
                  </a:lnTo>
                  <a:lnTo>
                    <a:pt x="4" y="6203"/>
                  </a:lnTo>
                  <a:lnTo>
                    <a:pt x="16" y="6394"/>
                  </a:lnTo>
                  <a:lnTo>
                    <a:pt x="36" y="6584"/>
                  </a:lnTo>
                  <a:lnTo>
                    <a:pt x="65" y="6772"/>
                  </a:lnTo>
                  <a:lnTo>
                    <a:pt x="100" y="6958"/>
                  </a:lnTo>
                  <a:lnTo>
                    <a:pt x="143" y="7144"/>
                  </a:lnTo>
                  <a:lnTo>
                    <a:pt x="195" y="7326"/>
                  </a:lnTo>
                  <a:lnTo>
                    <a:pt x="252" y="7506"/>
                  </a:lnTo>
                  <a:lnTo>
                    <a:pt x="318" y="7685"/>
                  </a:lnTo>
                  <a:lnTo>
                    <a:pt x="390" y="7861"/>
                  </a:lnTo>
                  <a:lnTo>
                    <a:pt x="470" y="8034"/>
                  </a:lnTo>
                  <a:lnTo>
                    <a:pt x="556" y="8205"/>
                  </a:lnTo>
                  <a:lnTo>
                    <a:pt x="648" y="8375"/>
                  </a:lnTo>
                  <a:lnTo>
                    <a:pt x="748" y="8541"/>
                  </a:lnTo>
                  <a:lnTo>
                    <a:pt x="855" y="8704"/>
                  </a:lnTo>
                  <a:lnTo>
                    <a:pt x="967" y="8865"/>
                  </a:lnTo>
                  <a:lnTo>
                    <a:pt x="1086" y="9023"/>
                  </a:lnTo>
                  <a:lnTo>
                    <a:pt x="1211" y="9177"/>
                  </a:lnTo>
                  <a:lnTo>
                    <a:pt x="1341" y="9329"/>
                  </a:lnTo>
                  <a:lnTo>
                    <a:pt x="1478" y="9478"/>
                  </a:lnTo>
                  <a:lnTo>
                    <a:pt x="1620" y="9623"/>
                  </a:lnTo>
                  <a:lnTo>
                    <a:pt x="1768" y="9765"/>
                  </a:lnTo>
                  <a:lnTo>
                    <a:pt x="1923" y="9903"/>
                  </a:lnTo>
                  <a:lnTo>
                    <a:pt x="2081" y="10038"/>
                  </a:lnTo>
                  <a:lnTo>
                    <a:pt x="2245" y="10170"/>
                  </a:lnTo>
                  <a:lnTo>
                    <a:pt x="2415" y="10298"/>
                  </a:lnTo>
                  <a:lnTo>
                    <a:pt x="2590" y="10421"/>
                  </a:lnTo>
                  <a:lnTo>
                    <a:pt x="2769" y="10541"/>
                  </a:lnTo>
                  <a:lnTo>
                    <a:pt x="2953" y="10657"/>
                  </a:lnTo>
                  <a:lnTo>
                    <a:pt x="3142" y="10770"/>
                  </a:lnTo>
                  <a:lnTo>
                    <a:pt x="3335" y="10878"/>
                  </a:lnTo>
                  <a:lnTo>
                    <a:pt x="3533" y="10981"/>
                  </a:lnTo>
                  <a:lnTo>
                    <a:pt x="3532" y="10990"/>
                  </a:lnTo>
                  <a:lnTo>
                    <a:pt x="3531" y="10999"/>
                  </a:lnTo>
                  <a:lnTo>
                    <a:pt x="3530" y="11008"/>
                  </a:lnTo>
                  <a:lnTo>
                    <a:pt x="3529" y="11018"/>
                  </a:lnTo>
                  <a:lnTo>
                    <a:pt x="3527" y="11102"/>
                  </a:lnTo>
                  <a:lnTo>
                    <a:pt x="3521" y="11187"/>
                  </a:lnTo>
                  <a:lnTo>
                    <a:pt x="3512" y="11271"/>
                  </a:lnTo>
                  <a:lnTo>
                    <a:pt x="3500" y="11357"/>
                  </a:lnTo>
                  <a:lnTo>
                    <a:pt x="3484" y="11442"/>
                  </a:lnTo>
                  <a:lnTo>
                    <a:pt x="3464" y="11527"/>
                  </a:lnTo>
                  <a:lnTo>
                    <a:pt x="3443" y="11612"/>
                  </a:lnTo>
                  <a:lnTo>
                    <a:pt x="3419" y="11696"/>
                  </a:lnTo>
                  <a:lnTo>
                    <a:pt x="3392" y="11780"/>
                  </a:lnTo>
                  <a:lnTo>
                    <a:pt x="3364" y="11863"/>
                  </a:lnTo>
                  <a:lnTo>
                    <a:pt x="3332" y="11947"/>
                  </a:lnTo>
                  <a:lnTo>
                    <a:pt x="3300" y="12030"/>
                  </a:lnTo>
                  <a:lnTo>
                    <a:pt x="3266" y="12111"/>
                  </a:lnTo>
                  <a:lnTo>
                    <a:pt x="3229" y="12192"/>
                  </a:lnTo>
                  <a:lnTo>
                    <a:pt x="3192" y="12271"/>
                  </a:lnTo>
                  <a:lnTo>
                    <a:pt x="3155" y="12350"/>
                  </a:lnTo>
                  <a:lnTo>
                    <a:pt x="3115" y="12428"/>
                  </a:lnTo>
                  <a:lnTo>
                    <a:pt x="3075" y="12505"/>
                  </a:lnTo>
                  <a:lnTo>
                    <a:pt x="3036" y="12580"/>
                  </a:lnTo>
                  <a:lnTo>
                    <a:pt x="2995" y="12653"/>
                  </a:lnTo>
                  <a:lnTo>
                    <a:pt x="2954" y="12726"/>
                  </a:lnTo>
                  <a:lnTo>
                    <a:pt x="2914" y="12796"/>
                  </a:lnTo>
                  <a:lnTo>
                    <a:pt x="2874" y="12864"/>
                  </a:lnTo>
                  <a:lnTo>
                    <a:pt x="2834" y="12931"/>
                  </a:lnTo>
                  <a:lnTo>
                    <a:pt x="2757" y="13059"/>
                  </a:lnTo>
                  <a:lnTo>
                    <a:pt x="2684" y="13180"/>
                  </a:lnTo>
                  <a:lnTo>
                    <a:pt x="2616" y="13290"/>
                  </a:lnTo>
                  <a:lnTo>
                    <a:pt x="2557" y="13390"/>
                  </a:lnTo>
                  <a:lnTo>
                    <a:pt x="2558" y="13390"/>
                  </a:lnTo>
                  <a:lnTo>
                    <a:pt x="2550" y="13411"/>
                  </a:lnTo>
                  <a:lnTo>
                    <a:pt x="2542" y="13432"/>
                  </a:lnTo>
                  <a:lnTo>
                    <a:pt x="2536" y="13454"/>
                  </a:lnTo>
                  <a:lnTo>
                    <a:pt x="2531" y="13476"/>
                  </a:lnTo>
                  <a:lnTo>
                    <a:pt x="2527" y="13499"/>
                  </a:lnTo>
                  <a:lnTo>
                    <a:pt x="2523" y="13522"/>
                  </a:lnTo>
                  <a:lnTo>
                    <a:pt x="2522" y="13545"/>
                  </a:lnTo>
                  <a:lnTo>
                    <a:pt x="2521" y="13569"/>
                  </a:lnTo>
                  <a:lnTo>
                    <a:pt x="2522" y="13592"/>
                  </a:lnTo>
                  <a:lnTo>
                    <a:pt x="2523" y="13615"/>
                  </a:lnTo>
                  <a:lnTo>
                    <a:pt x="2526" y="13638"/>
                  </a:lnTo>
                  <a:lnTo>
                    <a:pt x="2530" y="13660"/>
                  </a:lnTo>
                  <a:lnTo>
                    <a:pt x="2535" y="13682"/>
                  </a:lnTo>
                  <a:lnTo>
                    <a:pt x="2541" y="13704"/>
                  </a:lnTo>
                  <a:lnTo>
                    <a:pt x="2548" y="13726"/>
                  </a:lnTo>
                  <a:lnTo>
                    <a:pt x="2556" y="13746"/>
                  </a:lnTo>
                  <a:lnTo>
                    <a:pt x="2566" y="13766"/>
                  </a:lnTo>
                  <a:lnTo>
                    <a:pt x="2576" y="13786"/>
                  </a:lnTo>
                  <a:lnTo>
                    <a:pt x="2586" y="13805"/>
                  </a:lnTo>
                  <a:lnTo>
                    <a:pt x="2598" y="13823"/>
                  </a:lnTo>
                  <a:lnTo>
                    <a:pt x="2611" y="13841"/>
                  </a:lnTo>
                  <a:lnTo>
                    <a:pt x="2624" y="13858"/>
                  </a:lnTo>
                  <a:lnTo>
                    <a:pt x="2640" y="13875"/>
                  </a:lnTo>
                  <a:lnTo>
                    <a:pt x="2655" y="13890"/>
                  </a:lnTo>
                  <a:lnTo>
                    <a:pt x="2670" y="13905"/>
                  </a:lnTo>
                  <a:lnTo>
                    <a:pt x="2687" y="13920"/>
                  </a:lnTo>
                  <a:lnTo>
                    <a:pt x="2704" y="13933"/>
                  </a:lnTo>
                  <a:lnTo>
                    <a:pt x="2722" y="13946"/>
                  </a:lnTo>
                  <a:lnTo>
                    <a:pt x="2740" y="13958"/>
                  </a:lnTo>
                  <a:lnTo>
                    <a:pt x="2760" y="13968"/>
                  </a:lnTo>
                  <a:lnTo>
                    <a:pt x="2779" y="13978"/>
                  </a:lnTo>
                  <a:lnTo>
                    <a:pt x="2800" y="13987"/>
                  </a:lnTo>
                  <a:lnTo>
                    <a:pt x="2820" y="13996"/>
                  </a:lnTo>
                  <a:lnTo>
                    <a:pt x="2841" y="14003"/>
                  </a:lnTo>
                  <a:lnTo>
                    <a:pt x="2863" y="14009"/>
                  </a:lnTo>
                  <a:lnTo>
                    <a:pt x="2886" y="14014"/>
                  </a:lnTo>
                  <a:lnTo>
                    <a:pt x="2908" y="14018"/>
                  </a:lnTo>
                  <a:lnTo>
                    <a:pt x="2931" y="14021"/>
                  </a:lnTo>
                  <a:lnTo>
                    <a:pt x="2954" y="14022"/>
                  </a:lnTo>
                  <a:lnTo>
                    <a:pt x="2977" y="14023"/>
                  </a:lnTo>
                  <a:lnTo>
                    <a:pt x="3018" y="14021"/>
                  </a:lnTo>
                  <a:lnTo>
                    <a:pt x="3060" y="14017"/>
                  </a:lnTo>
                  <a:lnTo>
                    <a:pt x="3078" y="14016"/>
                  </a:lnTo>
                  <a:lnTo>
                    <a:pt x="3093" y="14015"/>
                  </a:lnTo>
                  <a:lnTo>
                    <a:pt x="3099" y="14015"/>
                  </a:lnTo>
                  <a:lnTo>
                    <a:pt x="3103" y="14015"/>
                  </a:lnTo>
                  <a:lnTo>
                    <a:pt x="3105" y="14016"/>
                  </a:lnTo>
                  <a:lnTo>
                    <a:pt x="3106" y="14016"/>
                  </a:lnTo>
                  <a:lnTo>
                    <a:pt x="3254" y="13989"/>
                  </a:lnTo>
                  <a:lnTo>
                    <a:pt x="3400" y="13955"/>
                  </a:lnTo>
                  <a:lnTo>
                    <a:pt x="3546" y="13915"/>
                  </a:lnTo>
                  <a:lnTo>
                    <a:pt x="3690" y="13870"/>
                  </a:lnTo>
                  <a:lnTo>
                    <a:pt x="3833" y="13819"/>
                  </a:lnTo>
                  <a:lnTo>
                    <a:pt x="3976" y="13763"/>
                  </a:lnTo>
                  <a:lnTo>
                    <a:pt x="4116" y="13701"/>
                  </a:lnTo>
                  <a:lnTo>
                    <a:pt x="4254" y="13637"/>
                  </a:lnTo>
                  <a:lnTo>
                    <a:pt x="4390" y="13569"/>
                  </a:lnTo>
                  <a:lnTo>
                    <a:pt x="4524" y="13497"/>
                  </a:lnTo>
                  <a:lnTo>
                    <a:pt x="4656" y="13423"/>
                  </a:lnTo>
                  <a:lnTo>
                    <a:pt x="4784" y="13346"/>
                  </a:lnTo>
                  <a:lnTo>
                    <a:pt x="4910" y="13267"/>
                  </a:lnTo>
                  <a:lnTo>
                    <a:pt x="5033" y="13186"/>
                  </a:lnTo>
                  <a:lnTo>
                    <a:pt x="5153" y="13104"/>
                  </a:lnTo>
                  <a:lnTo>
                    <a:pt x="5269" y="13021"/>
                  </a:lnTo>
                  <a:lnTo>
                    <a:pt x="5382" y="12938"/>
                  </a:lnTo>
                  <a:lnTo>
                    <a:pt x="5491" y="12854"/>
                  </a:lnTo>
                  <a:lnTo>
                    <a:pt x="5596" y="12771"/>
                  </a:lnTo>
                  <a:lnTo>
                    <a:pt x="5697" y="12689"/>
                  </a:lnTo>
                  <a:lnTo>
                    <a:pt x="5793" y="12608"/>
                  </a:lnTo>
                  <a:lnTo>
                    <a:pt x="5885" y="12528"/>
                  </a:lnTo>
                  <a:lnTo>
                    <a:pt x="5972" y="12450"/>
                  </a:lnTo>
                  <a:lnTo>
                    <a:pt x="6055" y="12375"/>
                  </a:lnTo>
                  <a:lnTo>
                    <a:pt x="6131" y="12302"/>
                  </a:lnTo>
                  <a:lnTo>
                    <a:pt x="6203" y="12233"/>
                  </a:lnTo>
                  <a:lnTo>
                    <a:pt x="6269" y="12167"/>
                  </a:lnTo>
                  <a:lnTo>
                    <a:pt x="6330" y="12105"/>
                  </a:lnTo>
                  <a:lnTo>
                    <a:pt x="6384" y="12048"/>
                  </a:lnTo>
                  <a:lnTo>
                    <a:pt x="6433" y="11995"/>
                  </a:lnTo>
                  <a:lnTo>
                    <a:pt x="6475" y="11947"/>
                  </a:lnTo>
                  <a:lnTo>
                    <a:pt x="6510" y="11906"/>
                  </a:lnTo>
                  <a:lnTo>
                    <a:pt x="6605" y="11919"/>
                  </a:lnTo>
                  <a:lnTo>
                    <a:pt x="6700" y="11932"/>
                  </a:lnTo>
                  <a:lnTo>
                    <a:pt x="6796" y="11943"/>
                  </a:lnTo>
                  <a:lnTo>
                    <a:pt x="6891" y="11954"/>
                  </a:lnTo>
                  <a:lnTo>
                    <a:pt x="6987" y="11965"/>
                  </a:lnTo>
                  <a:lnTo>
                    <a:pt x="7083" y="11974"/>
                  </a:lnTo>
                  <a:lnTo>
                    <a:pt x="7180" y="11983"/>
                  </a:lnTo>
                  <a:lnTo>
                    <a:pt x="7278" y="11990"/>
                  </a:lnTo>
                  <a:lnTo>
                    <a:pt x="7374" y="11997"/>
                  </a:lnTo>
                  <a:lnTo>
                    <a:pt x="7472" y="12003"/>
                  </a:lnTo>
                  <a:lnTo>
                    <a:pt x="7571" y="12008"/>
                  </a:lnTo>
                  <a:lnTo>
                    <a:pt x="7669" y="12012"/>
                  </a:lnTo>
                  <a:lnTo>
                    <a:pt x="7768" y="12016"/>
                  </a:lnTo>
                  <a:lnTo>
                    <a:pt x="7867" y="12018"/>
                  </a:lnTo>
                  <a:lnTo>
                    <a:pt x="7966" y="12019"/>
                  </a:lnTo>
                  <a:lnTo>
                    <a:pt x="8066" y="12020"/>
                  </a:lnTo>
                  <a:lnTo>
                    <a:pt x="8481" y="12012"/>
                  </a:lnTo>
                  <a:lnTo>
                    <a:pt x="8891" y="11989"/>
                  </a:lnTo>
                  <a:lnTo>
                    <a:pt x="9294" y="11951"/>
                  </a:lnTo>
                  <a:lnTo>
                    <a:pt x="9691" y="11898"/>
                  </a:lnTo>
                  <a:lnTo>
                    <a:pt x="10081" y="11830"/>
                  </a:lnTo>
                  <a:lnTo>
                    <a:pt x="10465" y="11749"/>
                  </a:lnTo>
                  <a:lnTo>
                    <a:pt x="10840" y="11655"/>
                  </a:lnTo>
                  <a:lnTo>
                    <a:pt x="11206" y="11547"/>
                  </a:lnTo>
                  <a:lnTo>
                    <a:pt x="11563" y="11427"/>
                  </a:lnTo>
                  <a:lnTo>
                    <a:pt x="11910" y="11295"/>
                  </a:lnTo>
                  <a:lnTo>
                    <a:pt x="12248" y="11149"/>
                  </a:lnTo>
                  <a:lnTo>
                    <a:pt x="12576" y="10993"/>
                  </a:lnTo>
                  <a:lnTo>
                    <a:pt x="12891" y="10826"/>
                  </a:lnTo>
                  <a:lnTo>
                    <a:pt x="13197" y="10647"/>
                  </a:lnTo>
                  <a:lnTo>
                    <a:pt x="13489" y="10458"/>
                  </a:lnTo>
                  <a:lnTo>
                    <a:pt x="13770" y="10260"/>
                  </a:lnTo>
                  <a:lnTo>
                    <a:pt x="14037" y="10050"/>
                  </a:lnTo>
                  <a:lnTo>
                    <a:pt x="14290" y="9832"/>
                  </a:lnTo>
                  <a:lnTo>
                    <a:pt x="14530" y="9606"/>
                  </a:lnTo>
                  <a:lnTo>
                    <a:pt x="14755" y="9370"/>
                  </a:lnTo>
                  <a:lnTo>
                    <a:pt x="14964" y="9126"/>
                  </a:lnTo>
                  <a:lnTo>
                    <a:pt x="15158" y="8875"/>
                  </a:lnTo>
                  <a:lnTo>
                    <a:pt x="15336" y="8615"/>
                  </a:lnTo>
                  <a:lnTo>
                    <a:pt x="15498" y="8349"/>
                  </a:lnTo>
                  <a:lnTo>
                    <a:pt x="15643" y="8076"/>
                  </a:lnTo>
                  <a:lnTo>
                    <a:pt x="15769" y="7797"/>
                  </a:lnTo>
                  <a:lnTo>
                    <a:pt x="15878" y="7511"/>
                  </a:lnTo>
                  <a:lnTo>
                    <a:pt x="15968" y="7221"/>
                  </a:lnTo>
                  <a:lnTo>
                    <a:pt x="16039" y="6925"/>
                  </a:lnTo>
                  <a:lnTo>
                    <a:pt x="16091" y="6624"/>
                  </a:lnTo>
                  <a:lnTo>
                    <a:pt x="16122" y="6319"/>
                  </a:lnTo>
                  <a:lnTo>
                    <a:pt x="16132" y="6010"/>
                  </a:lnTo>
                  <a:lnTo>
                    <a:pt x="16122" y="5700"/>
                  </a:lnTo>
                  <a:lnTo>
                    <a:pt x="16091" y="5396"/>
                  </a:lnTo>
                  <a:lnTo>
                    <a:pt x="16039" y="5094"/>
                  </a:lnTo>
                  <a:lnTo>
                    <a:pt x="15968" y="4799"/>
                  </a:lnTo>
                  <a:lnTo>
                    <a:pt x="15878" y="4508"/>
                  </a:lnTo>
                  <a:lnTo>
                    <a:pt x="15769" y="4223"/>
                  </a:lnTo>
                  <a:lnTo>
                    <a:pt x="15643" y="3943"/>
                  </a:lnTo>
                  <a:lnTo>
                    <a:pt x="15498" y="3671"/>
                  </a:lnTo>
                  <a:lnTo>
                    <a:pt x="15336" y="3405"/>
                  </a:lnTo>
                  <a:lnTo>
                    <a:pt x="15158" y="3145"/>
                  </a:lnTo>
                  <a:lnTo>
                    <a:pt x="14964" y="2894"/>
                  </a:lnTo>
                  <a:lnTo>
                    <a:pt x="14755" y="2649"/>
                  </a:lnTo>
                  <a:lnTo>
                    <a:pt x="14530" y="2414"/>
                  </a:lnTo>
                  <a:lnTo>
                    <a:pt x="14290" y="2188"/>
                  </a:lnTo>
                  <a:lnTo>
                    <a:pt x="14037" y="1969"/>
                  </a:lnTo>
                  <a:lnTo>
                    <a:pt x="13770" y="1760"/>
                  </a:lnTo>
                  <a:lnTo>
                    <a:pt x="13489" y="1562"/>
                  </a:lnTo>
                  <a:lnTo>
                    <a:pt x="13197" y="1372"/>
                  </a:lnTo>
                  <a:lnTo>
                    <a:pt x="12891" y="1194"/>
                  </a:lnTo>
                  <a:lnTo>
                    <a:pt x="12576" y="1027"/>
                  </a:lnTo>
                  <a:lnTo>
                    <a:pt x="12248" y="870"/>
                  </a:lnTo>
                  <a:lnTo>
                    <a:pt x="11910" y="725"/>
                  </a:lnTo>
                  <a:lnTo>
                    <a:pt x="11563" y="593"/>
                  </a:lnTo>
                  <a:lnTo>
                    <a:pt x="11206" y="473"/>
                  </a:lnTo>
                  <a:lnTo>
                    <a:pt x="10840" y="365"/>
                  </a:lnTo>
                  <a:lnTo>
                    <a:pt x="10465" y="270"/>
                  </a:lnTo>
                  <a:lnTo>
                    <a:pt x="10081" y="189"/>
                  </a:lnTo>
                  <a:lnTo>
                    <a:pt x="9691" y="122"/>
                  </a:lnTo>
                  <a:lnTo>
                    <a:pt x="9294" y="69"/>
                  </a:lnTo>
                  <a:lnTo>
                    <a:pt x="8891" y="31"/>
                  </a:lnTo>
                  <a:lnTo>
                    <a:pt x="8481" y="8"/>
                  </a:lnTo>
                  <a:lnTo>
                    <a:pt x="80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0" name="出自【趣你的PPT】(微信:qunideppt)：最优质的PPT资源库"/>
          <p:cNvSpPr txBox="1">
            <a:spLocks/>
          </p:cNvSpPr>
          <p:nvPr/>
        </p:nvSpPr>
        <p:spPr>
          <a:xfrm>
            <a:off x="7040457" y="2326197"/>
            <a:ext cx="837476" cy="601499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>
                    <a:lumMod val="50000"/>
                  </a:schemeClr>
                </a:solidFill>
                <a:latin typeface="Neris Thin" panose="00000300000000000000" pitchFamily="50" charset="0"/>
                <a:ea typeface="Gulim" pitchFamily="34" charset="-12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ris Thin" panose="00000300000000000000" pitchFamily="50" charset="0"/>
                <a:ea typeface="Gulim" pitchFamily="34" charset="-127"/>
                <a:cs typeface="+mj-cs"/>
              </a:rPr>
              <a:t>78%</a:t>
            </a:r>
            <a:endParaRPr kumimoji="0" lang="en-US" sz="28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ris Thin" panose="00000300000000000000" pitchFamily="50" charset="0"/>
              <a:ea typeface="Gulim" pitchFamily="34" charset="-127"/>
              <a:cs typeface="+mj-cs"/>
            </a:endParaRPr>
          </a:p>
        </p:txBody>
      </p:sp>
      <p:sp>
        <p:nvSpPr>
          <p:cNvPr id="41" name="出自【趣你的PPT】(微信:qunideppt)：最优质的PPT资源库"/>
          <p:cNvSpPr txBox="1">
            <a:spLocks/>
          </p:cNvSpPr>
          <p:nvPr/>
        </p:nvSpPr>
        <p:spPr>
          <a:xfrm>
            <a:off x="6883347" y="3415101"/>
            <a:ext cx="837476" cy="601499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>
                    <a:lumMod val="50000"/>
                  </a:schemeClr>
                </a:solidFill>
                <a:latin typeface="Neris Thin" panose="00000300000000000000" pitchFamily="50" charset="0"/>
                <a:ea typeface="Gulim" pitchFamily="34" charset="-12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ris Thin" panose="00000300000000000000" pitchFamily="50" charset="0"/>
                <a:ea typeface="Gulim" pitchFamily="34" charset="-127"/>
                <a:cs typeface="+mj-cs"/>
              </a:rPr>
              <a:t>72%</a:t>
            </a:r>
            <a:endParaRPr kumimoji="0" lang="en-US" sz="28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ris Thin" panose="00000300000000000000" pitchFamily="50" charset="0"/>
              <a:ea typeface="Gulim" pitchFamily="34" charset="-127"/>
              <a:cs typeface="+mj-cs"/>
            </a:endParaRPr>
          </a:p>
        </p:txBody>
      </p:sp>
      <p:sp>
        <p:nvSpPr>
          <p:cNvPr id="42" name="出自【趣你的PPT】(微信:qunideppt)：最优质的PPT资源库"/>
          <p:cNvSpPr txBox="1">
            <a:spLocks/>
          </p:cNvSpPr>
          <p:nvPr/>
        </p:nvSpPr>
        <p:spPr>
          <a:xfrm>
            <a:off x="6708861" y="4285613"/>
            <a:ext cx="837476" cy="601499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>
                    <a:lumMod val="50000"/>
                  </a:schemeClr>
                </a:solidFill>
                <a:latin typeface="Neris Thin" panose="00000300000000000000" pitchFamily="50" charset="0"/>
                <a:ea typeface="Gulim" pitchFamily="34" charset="-12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ris Thin" panose="00000300000000000000" pitchFamily="50" charset="0"/>
                <a:ea typeface="Gulim" pitchFamily="34" charset="-127"/>
                <a:cs typeface="+mj-cs"/>
              </a:rPr>
              <a:t>65%</a:t>
            </a:r>
            <a:endParaRPr kumimoji="0" lang="en-US" sz="20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ris Thin" panose="00000300000000000000" pitchFamily="50" charset="0"/>
              <a:ea typeface="Gulim" pitchFamily="34" charset="-127"/>
              <a:cs typeface="+mj-cs"/>
            </a:endParaRPr>
          </a:p>
        </p:txBody>
      </p: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872599" y="1747648"/>
            <a:ext cx="2104450" cy="765199"/>
            <a:chOff x="623459" y="1861747"/>
            <a:chExt cx="2104450" cy="765199"/>
          </a:xfrm>
        </p:grpSpPr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1432622" y="1861747"/>
              <a:ext cx="1295287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出自【趣你的PPT】(微信:qunideppt)：最优质的PPT资源库"/>
            <p:cNvSpPr txBox="1"/>
            <p:nvPr/>
          </p:nvSpPr>
          <p:spPr>
            <a:xfrm>
              <a:off x="623459" y="2183748"/>
              <a:ext cx="2104450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985421" y="3541202"/>
            <a:ext cx="2033152" cy="765199"/>
            <a:chOff x="694757" y="1861747"/>
            <a:chExt cx="2033152" cy="765199"/>
          </a:xfrm>
        </p:grpSpPr>
        <p:sp>
          <p:nvSpPr>
            <p:cNvPr id="47" name="出自【趣你的PPT】(微信:qunideppt)：最优质的PPT资源库"/>
            <p:cNvSpPr txBox="1"/>
            <p:nvPr/>
          </p:nvSpPr>
          <p:spPr>
            <a:xfrm>
              <a:off x="1432622" y="1861747"/>
              <a:ext cx="1295287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出自【趣你的PPT】(微信:qunideppt)：最优质的PPT资源库"/>
            <p:cNvSpPr txBox="1"/>
            <p:nvPr/>
          </p:nvSpPr>
          <p:spPr>
            <a:xfrm>
              <a:off x="694757" y="2183748"/>
              <a:ext cx="2033152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49" name="Group 48出自【趣你的PPT】(微信:qunideppt)：最优质的PPT资源库"/>
          <p:cNvGrpSpPr/>
          <p:nvPr/>
        </p:nvGrpSpPr>
        <p:grpSpPr>
          <a:xfrm>
            <a:off x="8752977" y="2947407"/>
            <a:ext cx="2843733" cy="1674026"/>
            <a:chOff x="8852967" y="3187701"/>
            <a:chExt cx="2843733" cy="1674026"/>
          </a:xfrm>
        </p:grpSpPr>
        <p:sp>
          <p:nvSpPr>
            <p:cNvPr id="50" name="出自【趣你的PPT】(微信:qunideppt)：最优质的PPT资源库"/>
            <p:cNvSpPr/>
            <p:nvPr/>
          </p:nvSpPr>
          <p:spPr>
            <a:xfrm>
              <a:off x="8852967" y="3569065"/>
              <a:ext cx="2843733" cy="129266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。我们制作的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教程视频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PPT》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，播放量已超过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万次。一不小心，就学会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出自【趣你的PPT】(微信:qunideppt)：最优质的PPT资源库"/>
            <p:cNvSpPr txBox="1"/>
            <p:nvPr/>
          </p:nvSpPr>
          <p:spPr>
            <a:xfrm>
              <a:off x="8852967" y="3187701"/>
              <a:ext cx="1294333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272216" y="259242"/>
            <a:ext cx="3657527" cy="523220"/>
            <a:chOff x="272216" y="259242"/>
            <a:chExt cx="3657527" cy="523220"/>
          </a:xfrm>
        </p:grpSpPr>
        <p:sp>
          <p:nvSpPr>
            <p:cNvPr id="52" name="出自【趣你的PPT】(微信:qunideppt)：最优质的PPT资源库"/>
            <p:cNvSpPr txBox="1"/>
            <p:nvPr/>
          </p:nvSpPr>
          <p:spPr>
            <a:xfrm>
              <a:off x="872599" y="259242"/>
              <a:ext cx="3057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584C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论文总结及致谢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272216" y="284669"/>
              <a:ext cx="472368" cy="472367"/>
              <a:chOff x="2890838" y="1998664"/>
              <a:chExt cx="260351" cy="260350"/>
            </a:xfrm>
            <a:solidFill>
              <a:srgbClr val="584C4C"/>
            </a:solidFill>
          </p:grpSpPr>
          <p:sp>
            <p:nvSpPr>
              <p:cNvPr id="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00376" y="1998664"/>
                <a:ext cx="150813" cy="149225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lnTo>
                      <a:pt x="0" y="47"/>
                    </a:lnTo>
                    <a:lnTo>
                      <a:pt x="47" y="94"/>
                    </a:lnTo>
                    <a:lnTo>
                      <a:pt x="95" y="4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  <p:sp>
            <p:nvSpPr>
              <p:cNvPr id="5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90838" y="2097089"/>
                <a:ext cx="158750" cy="16192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75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3071574" y="808605"/>
            <a:ext cx="6048853" cy="6481567"/>
            <a:chOff x="4180557" y="513965"/>
            <a:chExt cx="6048853" cy="6481567"/>
          </a:xfrm>
        </p:grpSpPr>
        <p:sp>
          <p:nvSpPr>
            <p:cNvPr id="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80557" y="513965"/>
              <a:ext cx="3091865" cy="1806400"/>
            </a:xfrm>
            <a:custGeom>
              <a:avLst/>
              <a:gdLst>
                <a:gd name="T0" fmla="*/ 893 w 893"/>
                <a:gd name="T1" fmla="*/ 275 h 569"/>
                <a:gd name="T2" fmla="*/ 455 w 893"/>
                <a:gd name="T3" fmla="*/ 0 h 569"/>
                <a:gd name="T4" fmla="*/ 0 w 893"/>
                <a:gd name="T5" fmla="*/ 275 h 569"/>
                <a:gd name="T6" fmla="*/ 108 w 893"/>
                <a:gd name="T7" fmla="*/ 275 h 569"/>
                <a:gd name="T8" fmla="*/ 108 w 893"/>
                <a:gd name="T9" fmla="*/ 569 h 569"/>
                <a:gd name="T10" fmla="*/ 805 w 893"/>
                <a:gd name="T11" fmla="*/ 569 h 569"/>
                <a:gd name="T12" fmla="*/ 805 w 893"/>
                <a:gd name="T13" fmla="*/ 275 h 569"/>
                <a:gd name="T14" fmla="*/ 893 w 893"/>
                <a:gd name="T15" fmla="*/ 27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3" h="569">
                  <a:moveTo>
                    <a:pt x="893" y="275"/>
                  </a:moveTo>
                  <a:lnTo>
                    <a:pt x="455" y="0"/>
                  </a:lnTo>
                  <a:lnTo>
                    <a:pt x="0" y="275"/>
                  </a:lnTo>
                  <a:lnTo>
                    <a:pt x="108" y="275"/>
                  </a:lnTo>
                  <a:lnTo>
                    <a:pt x="108" y="569"/>
                  </a:lnTo>
                  <a:lnTo>
                    <a:pt x="805" y="569"/>
                  </a:lnTo>
                  <a:lnTo>
                    <a:pt x="805" y="275"/>
                  </a:lnTo>
                  <a:lnTo>
                    <a:pt x="893" y="27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457200" tIns="548640" rIns="45720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ts val="600"/>
                </a:spcBef>
              </a:pPr>
              <a:endParaRPr lang="en-US" sz="1050" dirty="0">
                <a:solidFill>
                  <a:srgbClr val="FFFFFF"/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552582" y="2110231"/>
              <a:ext cx="2415783" cy="1389364"/>
              <a:chOff x="4857687" y="2546968"/>
              <a:chExt cx="2668735" cy="1512171"/>
            </a:xfrm>
          </p:grpSpPr>
          <p:sp>
            <p:nvSpPr>
              <p:cNvPr id="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48545" y="2546968"/>
                <a:ext cx="642196" cy="230531"/>
              </a:xfrm>
              <a:custGeom>
                <a:avLst/>
                <a:gdLst>
                  <a:gd name="T0" fmla="*/ 414 w 697"/>
                  <a:gd name="T1" fmla="*/ 74 h 550"/>
                  <a:gd name="T2" fmla="*/ 342 w 697"/>
                  <a:gd name="T3" fmla="*/ 0 h 550"/>
                  <a:gd name="T4" fmla="*/ 273 w 697"/>
                  <a:gd name="T5" fmla="*/ 74 h 550"/>
                  <a:gd name="T6" fmla="*/ 0 w 697"/>
                  <a:gd name="T7" fmla="*/ 74 h 550"/>
                  <a:gd name="T8" fmla="*/ 0 w 697"/>
                  <a:gd name="T9" fmla="*/ 550 h 550"/>
                  <a:gd name="T10" fmla="*/ 697 w 697"/>
                  <a:gd name="T11" fmla="*/ 550 h 550"/>
                  <a:gd name="T12" fmla="*/ 697 w 697"/>
                  <a:gd name="T13" fmla="*/ 74 h 550"/>
                  <a:gd name="T14" fmla="*/ 414 w 697"/>
                  <a:gd name="T15" fmla="*/ 74 h 550"/>
                  <a:gd name="connsiteX0" fmla="*/ 5940 w 10000"/>
                  <a:gd name="connsiteY0" fmla="*/ 1345 h 10000"/>
                  <a:gd name="connsiteX1" fmla="*/ 4907 w 10000"/>
                  <a:gd name="connsiteY1" fmla="*/ 0 h 10000"/>
                  <a:gd name="connsiteX2" fmla="*/ 3917 w 10000"/>
                  <a:gd name="connsiteY2" fmla="*/ 1345 h 10000"/>
                  <a:gd name="connsiteX3" fmla="*/ 0 w 10000"/>
                  <a:gd name="connsiteY3" fmla="*/ 10000 h 10000"/>
                  <a:gd name="connsiteX4" fmla="*/ 10000 w 10000"/>
                  <a:gd name="connsiteY4" fmla="*/ 10000 h 10000"/>
                  <a:gd name="connsiteX5" fmla="*/ 10000 w 10000"/>
                  <a:gd name="connsiteY5" fmla="*/ 1345 h 10000"/>
                  <a:gd name="connsiteX6" fmla="*/ 5940 w 10000"/>
                  <a:gd name="connsiteY6" fmla="*/ 1345 h 10000"/>
                  <a:gd name="connsiteX0" fmla="*/ 2023 w 6083"/>
                  <a:gd name="connsiteY0" fmla="*/ 1345 h 10000"/>
                  <a:gd name="connsiteX1" fmla="*/ 990 w 6083"/>
                  <a:gd name="connsiteY1" fmla="*/ 0 h 10000"/>
                  <a:gd name="connsiteX2" fmla="*/ 0 w 6083"/>
                  <a:gd name="connsiteY2" fmla="*/ 1345 h 10000"/>
                  <a:gd name="connsiteX3" fmla="*/ 6083 w 6083"/>
                  <a:gd name="connsiteY3" fmla="*/ 10000 h 10000"/>
                  <a:gd name="connsiteX4" fmla="*/ 6083 w 6083"/>
                  <a:gd name="connsiteY4" fmla="*/ 1345 h 10000"/>
                  <a:gd name="connsiteX5" fmla="*/ 2023 w 6083"/>
                  <a:gd name="connsiteY5" fmla="*/ 1345 h 10000"/>
                  <a:gd name="connsiteX0" fmla="*/ 3326 w 10000"/>
                  <a:gd name="connsiteY0" fmla="*/ 1345 h 1345"/>
                  <a:gd name="connsiteX1" fmla="*/ 1627 w 10000"/>
                  <a:gd name="connsiteY1" fmla="*/ 0 h 1345"/>
                  <a:gd name="connsiteX2" fmla="*/ 0 w 10000"/>
                  <a:gd name="connsiteY2" fmla="*/ 1345 h 1345"/>
                  <a:gd name="connsiteX3" fmla="*/ 10000 w 10000"/>
                  <a:gd name="connsiteY3" fmla="*/ 1345 h 1345"/>
                  <a:gd name="connsiteX4" fmla="*/ 3326 w 10000"/>
                  <a:gd name="connsiteY4" fmla="*/ 1345 h 1345"/>
                  <a:gd name="connsiteX0" fmla="*/ 3326 w 3326"/>
                  <a:gd name="connsiteY0" fmla="*/ 10000 h 10000"/>
                  <a:gd name="connsiteX1" fmla="*/ 1627 w 3326"/>
                  <a:gd name="connsiteY1" fmla="*/ 0 h 10000"/>
                  <a:gd name="connsiteX2" fmla="*/ 0 w 3326"/>
                  <a:gd name="connsiteY2" fmla="*/ 10000 h 10000"/>
                  <a:gd name="connsiteX3" fmla="*/ 3326 w 3326"/>
                  <a:gd name="connsiteY3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6" h="10000">
                    <a:moveTo>
                      <a:pt x="3326" y="10000"/>
                    </a:moveTo>
                    <a:lnTo>
                      <a:pt x="1627" y="0"/>
                    </a:lnTo>
                    <a:lnTo>
                      <a:pt x="0" y="10000"/>
                    </a:lnTo>
                    <a:lnTo>
                      <a:pt x="3326" y="10000"/>
                    </a:ln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Bef>
                    <a:spcPts val="600"/>
                  </a:spcBef>
                </a:pPr>
                <a:endParaRPr lang="en-US" sz="1400" dirty="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857687" y="2618065"/>
                <a:ext cx="2668735" cy="1441074"/>
              </a:xfrm>
              <a:custGeom>
                <a:avLst/>
                <a:gdLst>
                  <a:gd name="T0" fmla="*/ 414 w 697"/>
                  <a:gd name="T1" fmla="*/ 74 h 550"/>
                  <a:gd name="T2" fmla="*/ 342 w 697"/>
                  <a:gd name="T3" fmla="*/ 0 h 550"/>
                  <a:gd name="T4" fmla="*/ 273 w 697"/>
                  <a:gd name="T5" fmla="*/ 74 h 550"/>
                  <a:gd name="T6" fmla="*/ 0 w 697"/>
                  <a:gd name="T7" fmla="*/ 74 h 550"/>
                  <a:gd name="T8" fmla="*/ 0 w 697"/>
                  <a:gd name="T9" fmla="*/ 550 h 550"/>
                  <a:gd name="T10" fmla="*/ 697 w 697"/>
                  <a:gd name="T11" fmla="*/ 550 h 550"/>
                  <a:gd name="T12" fmla="*/ 697 w 697"/>
                  <a:gd name="T13" fmla="*/ 74 h 550"/>
                  <a:gd name="T14" fmla="*/ 414 w 697"/>
                  <a:gd name="T15" fmla="*/ 74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7" h="550">
                    <a:moveTo>
                      <a:pt x="414" y="74"/>
                    </a:moveTo>
                    <a:lnTo>
                      <a:pt x="342" y="0"/>
                    </a:lnTo>
                    <a:lnTo>
                      <a:pt x="273" y="74"/>
                    </a:lnTo>
                    <a:lnTo>
                      <a:pt x="0" y="74"/>
                    </a:lnTo>
                    <a:lnTo>
                      <a:pt x="0" y="550"/>
                    </a:lnTo>
                    <a:lnTo>
                      <a:pt x="697" y="550"/>
                    </a:lnTo>
                    <a:lnTo>
                      <a:pt x="697" y="74"/>
                    </a:lnTo>
                    <a:lnTo>
                      <a:pt x="414" y="7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36576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050" dirty="0">
                    <a:solidFill>
                      <a:srgbClr val="FFFFFF"/>
                    </a:solidFill>
                    <a:latin typeface="Roboto Light" charset="0"/>
                    <a:ea typeface="Roboto Light" charset="0"/>
                    <a:cs typeface="Roboto Light" charset="0"/>
                  </a:rPr>
                  <a:t>.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552581" y="3289461"/>
              <a:ext cx="2415784" cy="1392128"/>
              <a:chOff x="4857686" y="3828608"/>
              <a:chExt cx="2668736" cy="1515179"/>
            </a:xfrm>
          </p:grpSpPr>
          <p:sp>
            <p:nvSpPr>
              <p:cNvPr id="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48545" y="3828608"/>
                <a:ext cx="642195" cy="230531"/>
              </a:xfrm>
              <a:custGeom>
                <a:avLst/>
                <a:gdLst>
                  <a:gd name="T0" fmla="*/ 414 w 697"/>
                  <a:gd name="T1" fmla="*/ 74 h 550"/>
                  <a:gd name="T2" fmla="*/ 342 w 697"/>
                  <a:gd name="T3" fmla="*/ 0 h 550"/>
                  <a:gd name="T4" fmla="*/ 273 w 697"/>
                  <a:gd name="T5" fmla="*/ 74 h 550"/>
                  <a:gd name="T6" fmla="*/ 0 w 697"/>
                  <a:gd name="T7" fmla="*/ 74 h 550"/>
                  <a:gd name="T8" fmla="*/ 0 w 697"/>
                  <a:gd name="T9" fmla="*/ 550 h 550"/>
                  <a:gd name="T10" fmla="*/ 697 w 697"/>
                  <a:gd name="T11" fmla="*/ 550 h 550"/>
                  <a:gd name="T12" fmla="*/ 697 w 697"/>
                  <a:gd name="T13" fmla="*/ 74 h 550"/>
                  <a:gd name="T14" fmla="*/ 414 w 697"/>
                  <a:gd name="T15" fmla="*/ 74 h 550"/>
                  <a:gd name="connsiteX0" fmla="*/ 5940 w 10000"/>
                  <a:gd name="connsiteY0" fmla="*/ 1345 h 10000"/>
                  <a:gd name="connsiteX1" fmla="*/ 4907 w 10000"/>
                  <a:gd name="connsiteY1" fmla="*/ 0 h 10000"/>
                  <a:gd name="connsiteX2" fmla="*/ 3917 w 10000"/>
                  <a:gd name="connsiteY2" fmla="*/ 1345 h 10000"/>
                  <a:gd name="connsiteX3" fmla="*/ 0 w 10000"/>
                  <a:gd name="connsiteY3" fmla="*/ 10000 h 10000"/>
                  <a:gd name="connsiteX4" fmla="*/ 10000 w 10000"/>
                  <a:gd name="connsiteY4" fmla="*/ 10000 h 10000"/>
                  <a:gd name="connsiteX5" fmla="*/ 10000 w 10000"/>
                  <a:gd name="connsiteY5" fmla="*/ 1345 h 10000"/>
                  <a:gd name="connsiteX6" fmla="*/ 5940 w 10000"/>
                  <a:gd name="connsiteY6" fmla="*/ 1345 h 10000"/>
                  <a:gd name="connsiteX0" fmla="*/ 2023 w 6083"/>
                  <a:gd name="connsiteY0" fmla="*/ 1345 h 10000"/>
                  <a:gd name="connsiteX1" fmla="*/ 990 w 6083"/>
                  <a:gd name="connsiteY1" fmla="*/ 0 h 10000"/>
                  <a:gd name="connsiteX2" fmla="*/ 0 w 6083"/>
                  <a:gd name="connsiteY2" fmla="*/ 1345 h 10000"/>
                  <a:gd name="connsiteX3" fmla="*/ 6083 w 6083"/>
                  <a:gd name="connsiteY3" fmla="*/ 10000 h 10000"/>
                  <a:gd name="connsiteX4" fmla="*/ 6083 w 6083"/>
                  <a:gd name="connsiteY4" fmla="*/ 1345 h 10000"/>
                  <a:gd name="connsiteX5" fmla="*/ 2023 w 6083"/>
                  <a:gd name="connsiteY5" fmla="*/ 1345 h 10000"/>
                  <a:gd name="connsiteX0" fmla="*/ 3326 w 10000"/>
                  <a:gd name="connsiteY0" fmla="*/ 1345 h 1345"/>
                  <a:gd name="connsiteX1" fmla="*/ 1627 w 10000"/>
                  <a:gd name="connsiteY1" fmla="*/ 0 h 1345"/>
                  <a:gd name="connsiteX2" fmla="*/ 0 w 10000"/>
                  <a:gd name="connsiteY2" fmla="*/ 1345 h 1345"/>
                  <a:gd name="connsiteX3" fmla="*/ 10000 w 10000"/>
                  <a:gd name="connsiteY3" fmla="*/ 1345 h 1345"/>
                  <a:gd name="connsiteX4" fmla="*/ 3326 w 10000"/>
                  <a:gd name="connsiteY4" fmla="*/ 1345 h 1345"/>
                  <a:gd name="connsiteX0" fmla="*/ 3326 w 3326"/>
                  <a:gd name="connsiteY0" fmla="*/ 10000 h 10000"/>
                  <a:gd name="connsiteX1" fmla="*/ 1627 w 3326"/>
                  <a:gd name="connsiteY1" fmla="*/ 0 h 10000"/>
                  <a:gd name="connsiteX2" fmla="*/ 0 w 3326"/>
                  <a:gd name="connsiteY2" fmla="*/ 10000 h 10000"/>
                  <a:gd name="connsiteX3" fmla="*/ 3326 w 3326"/>
                  <a:gd name="connsiteY3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6" h="10000">
                    <a:moveTo>
                      <a:pt x="3326" y="10000"/>
                    </a:moveTo>
                    <a:lnTo>
                      <a:pt x="1627" y="0"/>
                    </a:lnTo>
                    <a:lnTo>
                      <a:pt x="0" y="10000"/>
                    </a:lnTo>
                    <a:lnTo>
                      <a:pt x="3326" y="10000"/>
                    </a:ln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Bef>
                    <a:spcPts val="600"/>
                  </a:spcBef>
                </a:pPr>
                <a:endParaRPr lang="en-US" sz="1400" dirty="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857686" y="3902690"/>
                <a:ext cx="2668735" cy="1441074"/>
              </a:xfrm>
              <a:custGeom>
                <a:avLst/>
                <a:gdLst>
                  <a:gd name="T0" fmla="*/ 414 w 697"/>
                  <a:gd name="T1" fmla="*/ 73 h 550"/>
                  <a:gd name="T2" fmla="*/ 342 w 697"/>
                  <a:gd name="T3" fmla="*/ 0 h 550"/>
                  <a:gd name="T4" fmla="*/ 273 w 697"/>
                  <a:gd name="T5" fmla="*/ 73 h 550"/>
                  <a:gd name="T6" fmla="*/ 0 w 697"/>
                  <a:gd name="T7" fmla="*/ 73 h 550"/>
                  <a:gd name="T8" fmla="*/ 0 w 697"/>
                  <a:gd name="T9" fmla="*/ 550 h 550"/>
                  <a:gd name="T10" fmla="*/ 697 w 697"/>
                  <a:gd name="T11" fmla="*/ 550 h 550"/>
                  <a:gd name="T12" fmla="*/ 697 w 697"/>
                  <a:gd name="T13" fmla="*/ 73 h 550"/>
                  <a:gd name="T14" fmla="*/ 414 w 697"/>
                  <a:gd name="T15" fmla="*/ 73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7" h="550">
                    <a:moveTo>
                      <a:pt x="414" y="73"/>
                    </a:moveTo>
                    <a:lnTo>
                      <a:pt x="342" y="0"/>
                    </a:lnTo>
                    <a:lnTo>
                      <a:pt x="273" y="73"/>
                    </a:lnTo>
                    <a:lnTo>
                      <a:pt x="0" y="73"/>
                    </a:lnTo>
                    <a:lnTo>
                      <a:pt x="0" y="550"/>
                    </a:lnTo>
                    <a:lnTo>
                      <a:pt x="697" y="550"/>
                    </a:lnTo>
                    <a:lnTo>
                      <a:pt x="697" y="73"/>
                    </a:lnTo>
                    <a:lnTo>
                      <a:pt x="414" y="73"/>
                    </a:lnTo>
                    <a:close/>
                  </a:path>
                </a:pathLst>
              </a:custGeom>
              <a:solidFill>
                <a:srgbClr val="77B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Bef>
                    <a:spcPts val="600"/>
                  </a:spcBef>
                </a:pPr>
                <a:endParaRPr lang="en-US" sz="1400" dirty="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857687" y="3902713"/>
                <a:ext cx="2668735" cy="1441074"/>
              </a:xfrm>
              <a:custGeom>
                <a:avLst/>
                <a:gdLst>
                  <a:gd name="T0" fmla="*/ 414 w 697"/>
                  <a:gd name="T1" fmla="*/ 74 h 550"/>
                  <a:gd name="T2" fmla="*/ 342 w 697"/>
                  <a:gd name="T3" fmla="*/ 0 h 550"/>
                  <a:gd name="T4" fmla="*/ 273 w 697"/>
                  <a:gd name="T5" fmla="*/ 74 h 550"/>
                  <a:gd name="T6" fmla="*/ 0 w 697"/>
                  <a:gd name="T7" fmla="*/ 74 h 550"/>
                  <a:gd name="T8" fmla="*/ 0 w 697"/>
                  <a:gd name="T9" fmla="*/ 550 h 550"/>
                  <a:gd name="T10" fmla="*/ 697 w 697"/>
                  <a:gd name="T11" fmla="*/ 550 h 550"/>
                  <a:gd name="T12" fmla="*/ 697 w 697"/>
                  <a:gd name="T13" fmla="*/ 74 h 550"/>
                  <a:gd name="T14" fmla="*/ 414 w 697"/>
                  <a:gd name="T15" fmla="*/ 74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7" h="550">
                    <a:moveTo>
                      <a:pt x="414" y="74"/>
                    </a:moveTo>
                    <a:lnTo>
                      <a:pt x="342" y="0"/>
                    </a:lnTo>
                    <a:lnTo>
                      <a:pt x="273" y="74"/>
                    </a:lnTo>
                    <a:lnTo>
                      <a:pt x="0" y="74"/>
                    </a:lnTo>
                    <a:lnTo>
                      <a:pt x="0" y="550"/>
                    </a:lnTo>
                    <a:lnTo>
                      <a:pt x="697" y="550"/>
                    </a:lnTo>
                    <a:lnTo>
                      <a:pt x="697" y="74"/>
                    </a:lnTo>
                    <a:lnTo>
                      <a:pt x="414" y="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36576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Bef>
                    <a:spcPts val="600"/>
                  </a:spcBef>
                </a:pPr>
                <a:endParaRPr lang="en-US" sz="1050" dirty="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552583" y="4471455"/>
              <a:ext cx="2422546" cy="2524077"/>
              <a:chOff x="4857688" y="5113256"/>
              <a:chExt cx="2676206" cy="2747182"/>
            </a:xfrm>
          </p:grpSpPr>
          <p:sp>
            <p:nvSpPr>
              <p:cNvPr id="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857688" y="5769261"/>
                <a:ext cx="2676206" cy="2091177"/>
              </a:xfrm>
              <a:custGeom>
                <a:avLst/>
                <a:gdLst>
                  <a:gd name="T0" fmla="*/ 414 w 697"/>
                  <a:gd name="T1" fmla="*/ 74 h 552"/>
                  <a:gd name="T2" fmla="*/ 342 w 697"/>
                  <a:gd name="T3" fmla="*/ 0 h 552"/>
                  <a:gd name="T4" fmla="*/ 273 w 697"/>
                  <a:gd name="T5" fmla="*/ 74 h 552"/>
                  <a:gd name="T6" fmla="*/ 0 w 697"/>
                  <a:gd name="T7" fmla="*/ 74 h 552"/>
                  <a:gd name="T8" fmla="*/ 0 w 697"/>
                  <a:gd name="T9" fmla="*/ 552 h 552"/>
                  <a:gd name="T10" fmla="*/ 697 w 697"/>
                  <a:gd name="T11" fmla="*/ 552 h 552"/>
                  <a:gd name="T12" fmla="*/ 697 w 697"/>
                  <a:gd name="T13" fmla="*/ 74 h 552"/>
                  <a:gd name="T14" fmla="*/ 414 w 697"/>
                  <a:gd name="T15" fmla="*/ 74 h 552"/>
                  <a:gd name="connsiteX0" fmla="*/ 5940 w 10000"/>
                  <a:gd name="connsiteY0" fmla="*/ 1341 h 11866"/>
                  <a:gd name="connsiteX1" fmla="*/ 4907 w 10000"/>
                  <a:gd name="connsiteY1" fmla="*/ 0 h 11866"/>
                  <a:gd name="connsiteX2" fmla="*/ 3917 w 10000"/>
                  <a:gd name="connsiteY2" fmla="*/ 1341 h 11866"/>
                  <a:gd name="connsiteX3" fmla="*/ 0 w 10000"/>
                  <a:gd name="connsiteY3" fmla="*/ 1341 h 11866"/>
                  <a:gd name="connsiteX4" fmla="*/ 0 w 10000"/>
                  <a:gd name="connsiteY4" fmla="*/ 11866 h 11866"/>
                  <a:gd name="connsiteX5" fmla="*/ 10000 w 10000"/>
                  <a:gd name="connsiteY5" fmla="*/ 10000 h 11866"/>
                  <a:gd name="connsiteX6" fmla="*/ 10000 w 10000"/>
                  <a:gd name="connsiteY6" fmla="*/ 1341 h 11866"/>
                  <a:gd name="connsiteX7" fmla="*/ 5940 w 10000"/>
                  <a:gd name="connsiteY7" fmla="*/ 1341 h 11866"/>
                  <a:gd name="connsiteX0" fmla="*/ 5940 w 10028"/>
                  <a:gd name="connsiteY0" fmla="*/ 1341 h 11866"/>
                  <a:gd name="connsiteX1" fmla="*/ 4907 w 10028"/>
                  <a:gd name="connsiteY1" fmla="*/ 0 h 11866"/>
                  <a:gd name="connsiteX2" fmla="*/ 3917 w 10028"/>
                  <a:gd name="connsiteY2" fmla="*/ 1341 h 11866"/>
                  <a:gd name="connsiteX3" fmla="*/ 0 w 10028"/>
                  <a:gd name="connsiteY3" fmla="*/ 1341 h 11866"/>
                  <a:gd name="connsiteX4" fmla="*/ 0 w 10028"/>
                  <a:gd name="connsiteY4" fmla="*/ 11866 h 11866"/>
                  <a:gd name="connsiteX5" fmla="*/ 10028 w 10028"/>
                  <a:gd name="connsiteY5" fmla="*/ 11814 h 11866"/>
                  <a:gd name="connsiteX6" fmla="*/ 10000 w 10028"/>
                  <a:gd name="connsiteY6" fmla="*/ 1341 h 11866"/>
                  <a:gd name="connsiteX7" fmla="*/ 5940 w 10028"/>
                  <a:gd name="connsiteY7" fmla="*/ 1341 h 11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28" h="11866">
                    <a:moveTo>
                      <a:pt x="5940" y="1341"/>
                    </a:moveTo>
                    <a:lnTo>
                      <a:pt x="4907" y="0"/>
                    </a:lnTo>
                    <a:lnTo>
                      <a:pt x="3917" y="1341"/>
                    </a:lnTo>
                    <a:lnTo>
                      <a:pt x="0" y="1341"/>
                    </a:lnTo>
                    <a:lnTo>
                      <a:pt x="0" y="11866"/>
                    </a:lnTo>
                    <a:lnTo>
                      <a:pt x="10028" y="11814"/>
                    </a:lnTo>
                    <a:cubicBezTo>
                      <a:pt x="10019" y="8323"/>
                      <a:pt x="10009" y="4832"/>
                      <a:pt x="10000" y="1341"/>
                    </a:cubicBezTo>
                    <a:lnTo>
                      <a:pt x="5940" y="13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2743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ts val="600"/>
                  </a:spcBef>
                </a:pPr>
                <a:endParaRPr lang="en-US" sz="1050" dirty="0">
                  <a:solidFill>
                    <a:srgbClr val="FFFFFF"/>
                  </a:solidFill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48545" y="5113256"/>
                <a:ext cx="642195" cy="230531"/>
              </a:xfrm>
              <a:custGeom>
                <a:avLst/>
                <a:gdLst>
                  <a:gd name="T0" fmla="*/ 414 w 697"/>
                  <a:gd name="T1" fmla="*/ 74 h 550"/>
                  <a:gd name="T2" fmla="*/ 342 w 697"/>
                  <a:gd name="T3" fmla="*/ 0 h 550"/>
                  <a:gd name="T4" fmla="*/ 273 w 697"/>
                  <a:gd name="T5" fmla="*/ 74 h 550"/>
                  <a:gd name="T6" fmla="*/ 0 w 697"/>
                  <a:gd name="T7" fmla="*/ 74 h 550"/>
                  <a:gd name="T8" fmla="*/ 0 w 697"/>
                  <a:gd name="T9" fmla="*/ 550 h 550"/>
                  <a:gd name="T10" fmla="*/ 697 w 697"/>
                  <a:gd name="T11" fmla="*/ 550 h 550"/>
                  <a:gd name="T12" fmla="*/ 697 w 697"/>
                  <a:gd name="T13" fmla="*/ 74 h 550"/>
                  <a:gd name="T14" fmla="*/ 414 w 697"/>
                  <a:gd name="T15" fmla="*/ 74 h 550"/>
                  <a:gd name="connsiteX0" fmla="*/ 5940 w 10000"/>
                  <a:gd name="connsiteY0" fmla="*/ 1345 h 10000"/>
                  <a:gd name="connsiteX1" fmla="*/ 4907 w 10000"/>
                  <a:gd name="connsiteY1" fmla="*/ 0 h 10000"/>
                  <a:gd name="connsiteX2" fmla="*/ 3917 w 10000"/>
                  <a:gd name="connsiteY2" fmla="*/ 1345 h 10000"/>
                  <a:gd name="connsiteX3" fmla="*/ 0 w 10000"/>
                  <a:gd name="connsiteY3" fmla="*/ 10000 h 10000"/>
                  <a:gd name="connsiteX4" fmla="*/ 10000 w 10000"/>
                  <a:gd name="connsiteY4" fmla="*/ 10000 h 10000"/>
                  <a:gd name="connsiteX5" fmla="*/ 10000 w 10000"/>
                  <a:gd name="connsiteY5" fmla="*/ 1345 h 10000"/>
                  <a:gd name="connsiteX6" fmla="*/ 5940 w 10000"/>
                  <a:gd name="connsiteY6" fmla="*/ 1345 h 10000"/>
                  <a:gd name="connsiteX0" fmla="*/ 2023 w 6083"/>
                  <a:gd name="connsiteY0" fmla="*/ 1345 h 10000"/>
                  <a:gd name="connsiteX1" fmla="*/ 990 w 6083"/>
                  <a:gd name="connsiteY1" fmla="*/ 0 h 10000"/>
                  <a:gd name="connsiteX2" fmla="*/ 0 w 6083"/>
                  <a:gd name="connsiteY2" fmla="*/ 1345 h 10000"/>
                  <a:gd name="connsiteX3" fmla="*/ 6083 w 6083"/>
                  <a:gd name="connsiteY3" fmla="*/ 10000 h 10000"/>
                  <a:gd name="connsiteX4" fmla="*/ 6083 w 6083"/>
                  <a:gd name="connsiteY4" fmla="*/ 1345 h 10000"/>
                  <a:gd name="connsiteX5" fmla="*/ 2023 w 6083"/>
                  <a:gd name="connsiteY5" fmla="*/ 1345 h 10000"/>
                  <a:gd name="connsiteX0" fmla="*/ 3326 w 10000"/>
                  <a:gd name="connsiteY0" fmla="*/ 1345 h 1345"/>
                  <a:gd name="connsiteX1" fmla="*/ 1627 w 10000"/>
                  <a:gd name="connsiteY1" fmla="*/ 0 h 1345"/>
                  <a:gd name="connsiteX2" fmla="*/ 0 w 10000"/>
                  <a:gd name="connsiteY2" fmla="*/ 1345 h 1345"/>
                  <a:gd name="connsiteX3" fmla="*/ 10000 w 10000"/>
                  <a:gd name="connsiteY3" fmla="*/ 1345 h 1345"/>
                  <a:gd name="connsiteX4" fmla="*/ 3326 w 10000"/>
                  <a:gd name="connsiteY4" fmla="*/ 1345 h 1345"/>
                  <a:gd name="connsiteX0" fmla="*/ 3326 w 3326"/>
                  <a:gd name="connsiteY0" fmla="*/ 10000 h 10000"/>
                  <a:gd name="connsiteX1" fmla="*/ 1627 w 3326"/>
                  <a:gd name="connsiteY1" fmla="*/ 0 h 10000"/>
                  <a:gd name="connsiteX2" fmla="*/ 0 w 3326"/>
                  <a:gd name="connsiteY2" fmla="*/ 10000 h 10000"/>
                  <a:gd name="connsiteX3" fmla="*/ 3326 w 3326"/>
                  <a:gd name="connsiteY3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6" h="10000">
                    <a:moveTo>
                      <a:pt x="3326" y="10000"/>
                    </a:moveTo>
                    <a:lnTo>
                      <a:pt x="1627" y="0"/>
                    </a:lnTo>
                    <a:lnTo>
                      <a:pt x="0" y="10000"/>
                    </a:lnTo>
                    <a:lnTo>
                      <a:pt x="3326" y="10000"/>
                    </a:ln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Bef>
                    <a:spcPts val="600"/>
                  </a:spcBef>
                </a:pPr>
                <a:endParaRPr lang="en-US" sz="1400" dirty="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857688" y="5178289"/>
                <a:ext cx="2676206" cy="1716196"/>
              </a:xfrm>
              <a:custGeom>
                <a:avLst/>
                <a:gdLst>
                  <a:gd name="T0" fmla="*/ 414 w 697"/>
                  <a:gd name="T1" fmla="*/ 74 h 552"/>
                  <a:gd name="T2" fmla="*/ 342 w 697"/>
                  <a:gd name="T3" fmla="*/ 0 h 552"/>
                  <a:gd name="T4" fmla="*/ 273 w 697"/>
                  <a:gd name="T5" fmla="*/ 74 h 552"/>
                  <a:gd name="T6" fmla="*/ 0 w 697"/>
                  <a:gd name="T7" fmla="*/ 74 h 552"/>
                  <a:gd name="T8" fmla="*/ 0 w 697"/>
                  <a:gd name="T9" fmla="*/ 552 h 552"/>
                  <a:gd name="T10" fmla="*/ 697 w 697"/>
                  <a:gd name="T11" fmla="*/ 552 h 552"/>
                  <a:gd name="T12" fmla="*/ 697 w 697"/>
                  <a:gd name="T13" fmla="*/ 74 h 552"/>
                  <a:gd name="T14" fmla="*/ 414 w 697"/>
                  <a:gd name="T15" fmla="*/ 74 h 552"/>
                  <a:gd name="connsiteX0" fmla="*/ 5940 w 10000"/>
                  <a:gd name="connsiteY0" fmla="*/ 1341 h 11866"/>
                  <a:gd name="connsiteX1" fmla="*/ 4907 w 10000"/>
                  <a:gd name="connsiteY1" fmla="*/ 0 h 11866"/>
                  <a:gd name="connsiteX2" fmla="*/ 3917 w 10000"/>
                  <a:gd name="connsiteY2" fmla="*/ 1341 h 11866"/>
                  <a:gd name="connsiteX3" fmla="*/ 0 w 10000"/>
                  <a:gd name="connsiteY3" fmla="*/ 1341 h 11866"/>
                  <a:gd name="connsiteX4" fmla="*/ 0 w 10000"/>
                  <a:gd name="connsiteY4" fmla="*/ 11866 h 11866"/>
                  <a:gd name="connsiteX5" fmla="*/ 10000 w 10000"/>
                  <a:gd name="connsiteY5" fmla="*/ 10000 h 11866"/>
                  <a:gd name="connsiteX6" fmla="*/ 10000 w 10000"/>
                  <a:gd name="connsiteY6" fmla="*/ 1341 h 11866"/>
                  <a:gd name="connsiteX7" fmla="*/ 5940 w 10000"/>
                  <a:gd name="connsiteY7" fmla="*/ 1341 h 11866"/>
                  <a:gd name="connsiteX0" fmla="*/ 5940 w 10028"/>
                  <a:gd name="connsiteY0" fmla="*/ 1341 h 11866"/>
                  <a:gd name="connsiteX1" fmla="*/ 4907 w 10028"/>
                  <a:gd name="connsiteY1" fmla="*/ 0 h 11866"/>
                  <a:gd name="connsiteX2" fmla="*/ 3917 w 10028"/>
                  <a:gd name="connsiteY2" fmla="*/ 1341 h 11866"/>
                  <a:gd name="connsiteX3" fmla="*/ 0 w 10028"/>
                  <a:gd name="connsiteY3" fmla="*/ 1341 h 11866"/>
                  <a:gd name="connsiteX4" fmla="*/ 0 w 10028"/>
                  <a:gd name="connsiteY4" fmla="*/ 11866 h 11866"/>
                  <a:gd name="connsiteX5" fmla="*/ 10028 w 10028"/>
                  <a:gd name="connsiteY5" fmla="*/ 11814 h 11866"/>
                  <a:gd name="connsiteX6" fmla="*/ 10000 w 10028"/>
                  <a:gd name="connsiteY6" fmla="*/ 1341 h 11866"/>
                  <a:gd name="connsiteX7" fmla="*/ 5940 w 10028"/>
                  <a:gd name="connsiteY7" fmla="*/ 1341 h 11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28" h="11866">
                    <a:moveTo>
                      <a:pt x="5940" y="1341"/>
                    </a:moveTo>
                    <a:lnTo>
                      <a:pt x="4907" y="0"/>
                    </a:lnTo>
                    <a:lnTo>
                      <a:pt x="3917" y="1341"/>
                    </a:lnTo>
                    <a:lnTo>
                      <a:pt x="0" y="1341"/>
                    </a:lnTo>
                    <a:lnTo>
                      <a:pt x="0" y="11866"/>
                    </a:lnTo>
                    <a:lnTo>
                      <a:pt x="10028" y="11814"/>
                    </a:lnTo>
                    <a:cubicBezTo>
                      <a:pt x="10019" y="8323"/>
                      <a:pt x="10009" y="4832"/>
                      <a:pt x="10000" y="1341"/>
                    </a:cubicBezTo>
                    <a:lnTo>
                      <a:pt x="5940" y="13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2743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ts val="600"/>
                  </a:spcBef>
                </a:pPr>
                <a:endParaRPr lang="en-US" sz="1050" dirty="0">
                  <a:solidFill>
                    <a:srgbClr val="FFFFFF"/>
                  </a:solidFill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7872069" y="1300893"/>
              <a:ext cx="2357341" cy="917086"/>
              <a:chOff x="7872069" y="1534573"/>
              <a:chExt cx="2357341" cy="917086"/>
            </a:xfrm>
          </p:grpSpPr>
          <p:sp>
            <p:nvSpPr>
              <p:cNvPr id="59" name="出自【趣你的PPT】(微信:qunideppt)：最优质的PPT资源库"/>
              <p:cNvSpPr/>
              <p:nvPr/>
            </p:nvSpPr>
            <p:spPr>
              <a:xfrm>
                <a:off x="7933029" y="1534573"/>
                <a:ext cx="2296381" cy="917086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出自【趣你的PPT】(微信:qunideppt)：最优质的PPT资源库"/>
              <p:cNvSpPr>
                <a:spLocks noChangeAspect="1"/>
              </p:cNvSpPr>
              <p:nvPr/>
            </p:nvSpPr>
            <p:spPr>
              <a:xfrm>
                <a:off x="7872069" y="1939959"/>
                <a:ext cx="121920" cy="12192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" dist="635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7" name="出自【趣你的PPT】(微信:qunideppt)：最优质的PPT资源库"/>
              <p:cNvSpPr txBox="1"/>
              <p:nvPr/>
            </p:nvSpPr>
            <p:spPr>
              <a:xfrm>
                <a:off x="8088849" y="1610516"/>
                <a:ext cx="1295287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单击编辑标题</a:t>
                </a:r>
                <a:endPara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8" name="出自【趣你的PPT】(微信:qunideppt)：最优质的PPT资源库"/>
              <p:cNvSpPr txBox="1"/>
              <p:nvPr/>
            </p:nvSpPr>
            <p:spPr>
              <a:xfrm>
                <a:off x="8088850" y="1932517"/>
                <a:ext cx="2018542" cy="4431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7872069" y="2477932"/>
              <a:ext cx="2357341" cy="917086"/>
              <a:chOff x="7872069" y="2538892"/>
              <a:chExt cx="2357341" cy="917086"/>
            </a:xfrm>
          </p:grpSpPr>
          <p:sp>
            <p:nvSpPr>
              <p:cNvPr id="60" name="出自【趣你的PPT】(微信:qunideppt)：最优质的PPT资源库"/>
              <p:cNvSpPr/>
              <p:nvPr/>
            </p:nvSpPr>
            <p:spPr>
              <a:xfrm>
                <a:off x="7933029" y="2538892"/>
                <a:ext cx="2296381" cy="917086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出自【趣你的PPT】(微信:qunideppt)：最优质的PPT资源库"/>
              <p:cNvSpPr>
                <a:spLocks noChangeAspect="1"/>
              </p:cNvSpPr>
              <p:nvPr/>
            </p:nvSpPr>
            <p:spPr>
              <a:xfrm>
                <a:off x="7872069" y="2936475"/>
                <a:ext cx="121920" cy="12192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127000" dist="635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5" name="出自【趣你的PPT】(微信:qunideppt)：最优质的PPT资源库"/>
              <p:cNvSpPr txBox="1"/>
              <p:nvPr/>
            </p:nvSpPr>
            <p:spPr>
              <a:xfrm>
                <a:off x="8088849" y="2598065"/>
                <a:ext cx="1295287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单击编辑标题</a:t>
                </a:r>
                <a:endPara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" name="出自【趣你的PPT】(微信:qunideppt)：最优质的PPT资源库"/>
              <p:cNvSpPr txBox="1"/>
              <p:nvPr/>
            </p:nvSpPr>
            <p:spPr>
              <a:xfrm>
                <a:off x="8088850" y="2920066"/>
                <a:ext cx="2018542" cy="4431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7872069" y="3654971"/>
              <a:ext cx="2357341" cy="917086"/>
              <a:chOff x="7872069" y="3543211"/>
              <a:chExt cx="2357341" cy="917086"/>
            </a:xfrm>
          </p:grpSpPr>
          <p:sp>
            <p:nvSpPr>
              <p:cNvPr id="61" name="出自【趣你的PPT】(微信:qunideppt)：最优质的PPT资源库"/>
              <p:cNvSpPr/>
              <p:nvPr/>
            </p:nvSpPr>
            <p:spPr>
              <a:xfrm>
                <a:off x="7933029" y="3543211"/>
                <a:ext cx="2296381" cy="917086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出自【趣你的PPT】(微信:qunideppt)：最优质的PPT资源库"/>
              <p:cNvSpPr>
                <a:spLocks noChangeAspect="1"/>
              </p:cNvSpPr>
              <p:nvPr/>
            </p:nvSpPr>
            <p:spPr>
              <a:xfrm>
                <a:off x="7872069" y="3940794"/>
                <a:ext cx="121920" cy="12192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127000" dist="635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3" name="出自【趣你的PPT】(微信:qunideppt)：最优质的PPT资源库"/>
              <p:cNvSpPr txBox="1"/>
              <p:nvPr/>
            </p:nvSpPr>
            <p:spPr>
              <a:xfrm>
                <a:off x="8088849" y="3585614"/>
                <a:ext cx="1295287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单击编辑标题</a:t>
                </a:r>
                <a:endPara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" name="出自【趣你的PPT】(微信:qunideppt)：最优质的PPT资源库"/>
              <p:cNvSpPr txBox="1"/>
              <p:nvPr/>
            </p:nvSpPr>
            <p:spPr>
              <a:xfrm>
                <a:off x="8088850" y="3907615"/>
                <a:ext cx="2018542" cy="4431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7872069" y="4832010"/>
              <a:ext cx="2357341" cy="917086"/>
              <a:chOff x="7872069" y="5065690"/>
              <a:chExt cx="2357341" cy="917086"/>
            </a:xfrm>
          </p:grpSpPr>
          <p:sp>
            <p:nvSpPr>
              <p:cNvPr id="62" name="出自【趣你的PPT】(微信:qunideppt)：最优质的PPT资源库"/>
              <p:cNvSpPr/>
              <p:nvPr/>
            </p:nvSpPr>
            <p:spPr>
              <a:xfrm>
                <a:off x="7933029" y="5065690"/>
                <a:ext cx="2296381" cy="917086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出自【趣你的PPT】(微信:qunideppt)：最优质的PPT资源库"/>
              <p:cNvSpPr>
                <a:spLocks noChangeAspect="1"/>
              </p:cNvSpPr>
              <p:nvPr/>
            </p:nvSpPr>
            <p:spPr>
              <a:xfrm>
                <a:off x="7872069" y="5439627"/>
                <a:ext cx="121920" cy="12192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127000" dist="635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1" name="出自【趣你的PPT】(微信:qunideppt)：最优质的PPT资源库"/>
              <p:cNvSpPr txBox="1"/>
              <p:nvPr/>
            </p:nvSpPr>
            <p:spPr>
              <a:xfrm>
                <a:off x="8088849" y="5091324"/>
                <a:ext cx="1295287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单击编辑标题</a:t>
                </a:r>
                <a:endPara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出自【趣你的PPT】(微信:qunideppt)：最优质的PPT资源库"/>
              <p:cNvSpPr txBox="1"/>
              <p:nvPr/>
            </p:nvSpPr>
            <p:spPr>
              <a:xfrm>
                <a:off x="8088850" y="5413325"/>
                <a:ext cx="2018542" cy="4431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</a:p>
            </p:txBody>
          </p:sp>
        </p:grpSp>
        <p:sp>
          <p:nvSpPr>
            <p:cNvPr id="79" name="出自【趣你的PPT】(微信:qunideppt)：最优质的PPT资源库"/>
            <p:cNvSpPr txBox="1"/>
            <p:nvPr/>
          </p:nvSpPr>
          <p:spPr>
            <a:xfrm>
              <a:off x="5108745" y="2645794"/>
              <a:ext cx="1372819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出自【趣你的PPT】(微信:qunideppt)：最优质的PPT资源库"/>
            <p:cNvSpPr txBox="1"/>
            <p:nvPr/>
          </p:nvSpPr>
          <p:spPr>
            <a:xfrm>
              <a:off x="5015535" y="2921098"/>
              <a:ext cx="1559239" cy="4240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  <p:sp>
          <p:nvSpPr>
            <p:cNvPr id="81" name="出自【趣你的PPT】(微信:qunideppt)：最优质的PPT资源库"/>
            <p:cNvSpPr txBox="1"/>
            <p:nvPr/>
          </p:nvSpPr>
          <p:spPr>
            <a:xfrm>
              <a:off x="5108745" y="1435625"/>
              <a:ext cx="1372819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出自【趣你的PPT】(微信:qunideppt)：最优质的PPT资源库"/>
            <p:cNvSpPr txBox="1"/>
            <p:nvPr/>
          </p:nvSpPr>
          <p:spPr>
            <a:xfrm>
              <a:off x="5015535" y="1710929"/>
              <a:ext cx="1559239" cy="4240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  <p:sp>
          <p:nvSpPr>
            <p:cNvPr id="83" name="出自【趣你的PPT】(微信:qunideppt)：最优质的PPT资源库"/>
            <p:cNvSpPr txBox="1"/>
            <p:nvPr/>
          </p:nvSpPr>
          <p:spPr>
            <a:xfrm>
              <a:off x="5108745" y="3782809"/>
              <a:ext cx="1372819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出自【趣你的PPT】(微信:qunideppt)：最优质的PPT资源库"/>
            <p:cNvSpPr txBox="1"/>
            <p:nvPr/>
          </p:nvSpPr>
          <p:spPr>
            <a:xfrm>
              <a:off x="5015535" y="4058113"/>
              <a:ext cx="1559239" cy="4240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  <p:sp>
          <p:nvSpPr>
            <p:cNvPr id="85" name="出自【趣你的PPT】(微信:qunideppt)：最优质的PPT资源库"/>
            <p:cNvSpPr txBox="1"/>
            <p:nvPr/>
          </p:nvSpPr>
          <p:spPr>
            <a:xfrm>
              <a:off x="5108745" y="4972267"/>
              <a:ext cx="1372819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出自【趣你的PPT】(微信:qunideppt)：最优质的PPT资源库"/>
            <p:cNvSpPr txBox="1"/>
            <p:nvPr/>
          </p:nvSpPr>
          <p:spPr>
            <a:xfrm>
              <a:off x="5015535" y="5247571"/>
              <a:ext cx="1559239" cy="4240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272216" y="259242"/>
            <a:ext cx="3657527" cy="523220"/>
            <a:chOff x="272216" y="259242"/>
            <a:chExt cx="3657527" cy="523220"/>
          </a:xfrm>
        </p:grpSpPr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872599" y="259242"/>
              <a:ext cx="3057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584C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论文总结及致谢</a:t>
              </a: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272216" y="284669"/>
              <a:ext cx="472368" cy="472367"/>
              <a:chOff x="2890838" y="1998664"/>
              <a:chExt cx="260351" cy="260350"/>
            </a:xfrm>
            <a:solidFill>
              <a:srgbClr val="584C4C"/>
            </a:solidFill>
          </p:grpSpPr>
          <p:sp>
            <p:nvSpPr>
              <p:cNvPr id="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00376" y="1998664"/>
                <a:ext cx="150813" cy="149225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lnTo>
                      <a:pt x="0" y="47"/>
                    </a:lnTo>
                    <a:lnTo>
                      <a:pt x="47" y="94"/>
                    </a:lnTo>
                    <a:lnTo>
                      <a:pt x="95" y="4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  <p:sp>
            <p:nvSpPr>
              <p:cNvPr id="4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90838" y="2097089"/>
                <a:ext cx="158750" cy="16192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153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1226432" y="2134784"/>
            <a:ext cx="1899684" cy="2149549"/>
          </a:xfrm>
          <a:prstGeom prst="rect">
            <a:avLst/>
          </a:prstGeom>
          <a:blipFill>
            <a:blip r:embed="rId2" cstate="screen">
              <a:alphaModFix amt="9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9067952" y="2134784"/>
            <a:ext cx="1899684" cy="2149549"/>
          </a:xfrm>
          <a:prstGeom prst="rect">
            <a:avLst/>
          </a:prstGeom>
          <a:blipFill dpi="0" rotWithShape="1">
            <a:blip r:embed="rId3" cstate="screen">
              <a:alphaModFix amt="9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3840272" y="2134784"/>
            <a:ext cx="1899684" cy="2149549"/>
          </a:xfrm>
          <a:prstGeom prst="rect">
            <a:avLst/>
          </a:prstGeom>
          <a:blipFill>
            <a:blip r:embed="rId4" cstate="screen">
              <a:alphaModFix amt="9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6454112" y="2134784"/>
            <a:ext cx="1899684" cy="2149549"/>
          </a:xfrm>
          <a:prstGeom prst="rect">
            <a:avLst/>
          </a:prstGeom>
          <a:blipFill dpi="0" rotWithShape="1">
            <a:blip r:embed="rId5" cstate="screen">
              <a:alphaModFix amt="9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1875967" y="3984027"/>
            <a:ext cx="600611" cy="60061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4489807" y="3984027"/>
            <a:ext cx="600611" cy="60061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7103647" y="3984026"/>
            <a:ext cx="600611" cy="60061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9717487" y="3984026"/>
            <a:ext cx="600611" cy="60061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1875967" y="3981133"/>
            <a:ext cx="603504" cy="603504"/>
          </a:xfrm>
          <a:prstGeom prst="arc">
            <a:avLst>
              <a:gd name="adj1" fmla="val 16200000"/>
              <a:gd name="adj2" fmla="val 10991881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4488359" y="3981133"/>
            <a:ext cx="603504" cy="603504"/>
          </a:xfrm>
          <a:prstGeom prst="arc">
            <a:avLst>
              <a:gd name="adj1" fmla="val 16387348"/>
              <a:gd name="adj2" fmla="val 10807932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7102198" y="3981133"/>
            <a:ext cx="603504" cy="603504"/>
          </a:xfrm>
          <a:prstGeom prst="arc">
            <a:avLst>
              <a:gd name="adj1" fmla="val 16387348"/>
              <a:gd name="adj2" fmla="val 10807932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9716037" y="3981133"/>
            <a:ext cx="603504" cy="603504"/>
          </a:xfrm>
          <a:prstGeom prst="arc">
            <a:avLst>
              <a:gd name="adj1" fmla="val 16387348"/>
              <a:gd name="adj2" fmla="val 10807932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6234910" y="4936718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6434304" y="5222623"/>
            <a:ext cx="1934338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3621071" y="4936718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3820465" y="5222623"/>
            <a:ext cx="1934338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1007232" y="4936718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1206626" y="5222623"/>
            <a:ext cx="1934338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8848749" y="4936718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9048143" y="5222623"/>
            <a:ext cx="1933538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2054352" y="4046493"/>
            <a:ext cx="24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4667467" y="4046493"/>
            <a:ext cx="24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7281307" y="4046493"/>
            <a:ext cx="24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9895869" y="4046493"/>
            <a:ext cx="24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272216" y="259242"/>
            <a:ext cx="3657527" cy="523220"/>
            <a:chOff x="272216" y="259242"/>
            <a:chExt cx="3657527" cy="523220"/>
          </a:xfrm>
        </p:grpSpPr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872599" y="259242"/>
              <a:ext cx="3057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584C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论文总结及致谢</a:t>
              </a: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272216" y="284669"/>
              <a:ext cx="472368" cy="472367"/>
              <a:chOff x="2890838" y="1998664"/>
              <a:chExt cx="260351" cy="260350"/>
            </a:xfrm>
            <a:solidFill>
              <a:srgbClr val="584C4C"/>
            </a:solidFill>
          </p:grpSpPr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00376" y="1998664"/>
                <a:ext cx="150813" cy="149225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lnTo>
                      <a:pt x="0" y="47"/>
                    </a:lnTo>
                    <a:lnTo>
                      <a:pt x="47" y="94"/>
                    </a:lnTo>
                    <a:lnTo>
                      <a:pt x="95" y="4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90838" y="2097089"/>
                <a:ext cx="158750" cy="16192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933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0780"/>
            <a:ext cx="12192001" cy="6919560"/>
          </a:xfrm>
          <a:prstGeom prst="rect">
            <a:avLst/>
          </a:prstGeom>
        </p:spPr>
      </p:pic>
      <p:grpSp>
        <p:nvGrpSpPr>
          <p:cNvPr id="70" name="Group 69出自【趣你的PPT】(微信:qunideppt)：最优质的PPT资源库"/>
          <p:cNvGrpSpPr/>
          <p:nvPr/>
        </p:nvGrpSpPr>
        <p:grpSpPr>
          <a:xfrm>
            <a:off x="2405183" y="5300697"/>
            <a:ext cx="7662095" cy="390533"/>
            <a:chOff x="1584565" y="4741897"/>
            <a:chExt cx="7662095" cy="390533"/>
          </a:xfrm>
        </p:grpSpPr>
        <p:grpSp>
          <p:nvGrpSpPr>
            <p:cNvPr id="63" name="组合 62"/>
            <p:cNvGrpSpPr/>
            <p:nvPr/>
          </p:nvGrpSpPr>
          <p:grpSpPr>
            <a:xfrm>
              <a:off x="1584565" y="4741897"/>
              <a:ext cx="2098435" cy="390533"/>
              <a:chOff x="-3613290" y="3688126"/>
              <a:chExt cx="2098435" cy="390533"/>
            </a:xfrm>
          </p:grpSpPr>
          <p:cxnSp>
            <p:nvCxnSpPr>
              <p:cNvPr id="35" name="出自【趣你的PPT】(微信:qunideppt)：最优质的PPT资源库"/>
              <p:cNvCxnSpPr/>
              <p:nvPr/>
            </p:nvCxnSpPr>
            <p:spPr>
              <a:xfrm>
                <a:off x="-2810017" y="4015256"/>
                <a:ext cx="1295162" cy="0"/>
              </a:xfrm>
              <a:prstGeom prst="line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出自【趣你的PPT】(微信:qunideppt)：最优质的PPT资源库"/>
              <p:cNvSpPr/>
              <p:nvPr/>
            </p:nvSpPr>
            <p:spPr>
              <a:xfrm>
                <a:off x="-3613290" y="3709327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84C4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姓名：</a:t>
                </a:r>
              </a:p>
            </p:txBody>
          </p:sp>
          <p:sp>
            <p:nvSpPr>
              <p:cNvPr id="37" name="出自【趣你的PPT】(微信:qunideppt)：最优质的PPT资源库"/>
              <p:cNvSpPr/>
              <p:nvPr/>
            </p:nvSpPr>
            <p:spPr>
              <a:xfrm>
                <a:off x="-2546209" y="3688126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84C4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向天歌</a:t>
                </a: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4137067" y="4741897"/>
              <a:ext cx="2289939" cy="390533"/>
              <a:chOff x="-3613290" y="4096453"/>
              <a:chExt cx="2289939" cy="390533"/>
            </a:xfrm>
          </p:grpSpPr>
          <p:cxnSp>
            <p:nvCxnSpPr>
              <p:cNvPr id="38" name="出自【趣你的PPT】(微信:qunideppt)：最优质的PPT资源库"/>
              <p:cNvCxnSpPr/>
              <p:nvPr/>
            </p:nvCxnSpPr>
            <p:spPr>
              <a:xfrm>
                <a:off x="-2810017" y="4423583"/>
                <a:ext cx="1486666" cy="0"/>
              </a:xfrm>
              <a:prstGeom prst="line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出自【趣你的PPT】(微信:qunideppt)：最优质的PPT资源库"/>
              <p:cNvSpPr/>
              <p:nvPr/>
            </p:nvSpPr>
            <p:spPr>
              <a:xfrm>
                <a:off x="-3613290" y="4117654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84C4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专业：</a:t>
                </a:r>
              </a:p>
            </p:txBody>
          </p:sp>
          <p:sp>
            <p:nvSpPr>
              <p:cNvPr id="40" name="出自【趣你的PPT】(微信:qunideppt)：最优质的PPT资源库"/>
              <p:cNvSpPr/>
              <p:nvPr/>
            </p:nvSpPr>
            <p:spPr>
              <a:xfrm>
                <a:off x="-2620682" y="4096453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84C4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财务管理</a:t>
                </a: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6881074" y="4741897"/>
              <a:ext cx="2365586" cy="390533"/>
              <a:chOff x="-3613290" y="4564425"/>
              <a:chExt cx="2365586" cy="390533"/>
            </a:xfrm>
          </p:grpSpPr>
          <p:cxnSp>
            <p:nvCxnSpPr>
              <p:cNvPr id="41" name="出自【趣你的PPT】(微信:qunideppt)：最优质的PPT资源库"/>
              <p:cNvCxnSpPr>
                <a:cxnSpLocks/>
              </p:cNvCxnSpPr>
              <p:nvPr/>
            </p:nvCxnSpPr>
            <p:spPr>
              <a:xfrm>
                <a:off x="-2810017" y="4891555"/>
                <a:ext cx="1562313" cy="0"/>
              </a:xfrm>
              <a:prstGeom prst="line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出自【趣你的PPT】(微信:qunideppt)：最优质的PPT资源库"/>
              <p:cNvSpPr/>
              <p:nvPr/>
            </p:nvSpPr>
            <p:spPr>
              <a:xfrm>
                <a:off x="-3613290" y="4585626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84C4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导师：</a:t>
                </a:r>
              </a:p>
            </p:txBody>
          </p:sp>
          <p:sp>
            <p:nvSpPr>
              <p:cNvPr id="43" name="出自【趣你的PPT】(微信:qunideppt)：最优质的PPT资源库"/>
              <p:cNvSpPr/>
              <p:nvPr/>
            </p:nvSpPr>
            <p:spPr>
              <a:xfrm>
                <a:off x="-2607672" y="4564425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84C4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趣你的</a:t>
                </a: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84C4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84C4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954" y="1839590"/>
            <a:ext cx="6303810" cy="26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9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18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432" y="2257703"/>
            <a:ext cx="5944115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1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943904" y="2306751"/>
            <a:ext cx="10304193" cy="2807368"/>
            <a:chOff x="973407" y="2245791"/>
            <a:chExt cx="10304193" cy="2807368"/>
          </a:xfrm>
        </p:grpSpPr>
        <p:grpSp>
          <p:nvGrpSpPr>
            <p:cNvPr id="4" name="Group 3"/>
            <p:cNvGrpSpPr/>
            <p:nvPr/>
          </p:nvGrpSpPr>
          <p:grpSpPr>
            <a:xfrm>
              <a:off x="973407" y="2245791"/>
              <a:ext cx="2807368" cy="2807368"/>
              <a:chOff x="4551947" y="2105422"/>
              <a:chExt cx="3088105" cy="3088105"/>
            </a:xfrm>
            <a:effectLst>
              <a:outerShdw blurRad="25400" dist="25400" dir="5400000" algn="ctr" rotWithShape="0">
                <a:srgbClr val="000000">
                  <a:alpha val="10000"/>
                </a:srgbClr>
              </a:outerShdw>
            </a:effectLst>
          </p:grpSpPr>
          <p:sp>
            <p:nvSpPr>
              <p:cNvPr id="5" name="出自【趣你的PPT】(微信:qunideppt)：最优质的PPT资源库"/>
              <p:cNvSpPr/>
              <p:nvPr/>
            </p:nvSpPr>
            <p:spPr>
              <a:xfrm>
                <a:off x="4551947" y="2105422"/>
                <a:ext cx="3088105" cy="308810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latin typeface="Roboto Thin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6" name="出自【趣你的PPT】(微信:qunideppt)：最优质的PPT资源库"/>
              <p:cNvSpPr/>
              <p:nvPr/>
            </p:nvSpPr>
            <p:spPr>
              <a:xfrm>
                <a:off x="4897147" y="2119480"/>
                <a:ext cx="565189" cy="565189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latin typeface="Roboto Thin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7" name="出自【趣你的PPT】(微信:qunideppt)：最优质的PPT资源库"/>
              <p:cNvSpPr txBox="1"/>
              <p:nvPr/>
            </p:nvSpPr>
            <p:spPr>
              <a:xfrm>
                <a:off x="4901489" y="2232798"/>
                <a:ext cx="572535" cy="30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FFFF"/>
                    </a:solidFill>
                    <a:latin typeface="Roboto Thin" charset="0"/>
                    <a:ea typeface="Roboto Thin" charset="0"/>
                    <a:cs typeface="Roboto Thin" charset="0"/>
                  </a:rPr>
                  <a:t>01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472348" y="2245791"/>
              <a:ext cx="2807368" cy="2807368"/>
              <a:chOff x="4551947" y="2105422"/>
              <a:chExt cx="3088105" cy="3088105"/>
            </a:xfrm>
            <a:effectLst>
              <a:outerShdw blurRad="25400" dist="25400" dir="5400000" algn="ctr" rotWithShape="0">
                <a:srgbClr val="000000">
                  <a:alpha val="10000"/>
                </a:srgbClr>
              </a:outerShdw>
            </a:effectLst>
          </p:grpSpPr>
          <p:sp>
            <p:nvSpPr>
              <p:cNvPr id="9" name="出自【趣你的PPT】(微信:qunideppt)：最优质的PPT资源库"/>
              <p:cNvSpPr/>
              <p:nvPr/>
            </p:nvSpPr>
            <p:spPr>
              <a:xfrm>
                <a:off x="4551947" y="2105422"/>
                <a:ext cx="3088105" cy="308810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latin typeface="Roboto Thin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0" name="出自【趣你的PPT】(微信:qunideppt)：最优质的PPT资源库"/>
              <p:cNvSpPr/>
              <p:nvPr/>
            </p:nvSpPr>
            <p:spPr>
              <a:xfrm>
                <a:off x="4897147" y="2119480"/>
                <a:ext cx="565189" cy="56518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latin typeface="Roboto Thin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1" name="出自【趣你的PPT】(微信:qunideppt)：最优质的PPT资源库"/>
              <p:cNvSpPr txBox="1"/>
              <p:nvPr/>
            </p:nvSpPr>
            <p:spPr>
              <a:xfrm>
                <a:off x="4901489" y="2232798"/>
                <a:ext cx="572535" cy="30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FFFF"/>
                    </a:solidFill>
                    <a:latin typeface="Roboto Thin" charset="0"/>
                    <a:ea typeface="Roboto Thin" charset="0"/>
                    <a:cs typeface="Roboto Thin" charset="0"/>
                  </a:rPr>
                  <a:t>02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470232" y="2245791"/>
              <a:ext cx="2807368" cy="2807368"/>
              <a:chOff x="4551947" y="2105422"/>
              <a:chExt cx="3088105" cy="3088105"/>
            </a:xfrm>
            <a:effectLst>
              <a:outerShdw blurRad="25400" dist="25400" dir="5400000" algn="ctr" rotWithShape="0">
                <a:srgbClr val="000000">
                  <a:alpha val="10000"/>
                </a:srgbClr>
              </a:outerShdw>
            </a:effectLst>
          </p:grpSpPr>
          <p:sp>
            <p:nvSpPr>
              <p:cNvPr id="17" name="出自【趣你的PPT】(微信:qunideppt)：最优质的PPT资源库"/>
              <p:cNvSpPr/>
              <p:nvPr/>
            </p:nvSpPr>
            <p:spPr>
              <a:xfrm>
                <a:off x="4551947" y="2105422"/>
                <a:ext cx="3088105" cy="308810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latin typeface="Roboto Thin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8" name="出自【趣你的PPT】(微信:qunideppt)：最优质的PPT资源库"/>
              <p:cNvSpPr/>
              <p:nvPr/>
            </p:nvSpPr>
            <p:spPr>
              <a:xfrm>
                <a:off x="4897147" y="2119480"/>
                <a:ext cx="565189" cy="56518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latin typeface="Roboto Thin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9" name="出自【趣你的PPT】(微信:qunideppt)：最优质的PPT资源库"/>
              <p:cNvSpPr txBox="1"/>
              <p:nvPr/>
            </p:nvSpPr>
            <p:spPr>
              <a:xfrm>
                <a:off x="4901489" y="2232798"/>
                <a:ext cx="572535" cy="30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FFFF"/>
                    </a:solidFill>
                    <a:latin typeface="Roboto Thin" charset="0"/>
                    <a:ea typeface="Roboto Thin" charset="0"/>
                    <a:cs typeface="Roboto Thin" charset="0"/>
                  </a:rPr>
                  <a:t>04</a:t>
                </a:r>
              </a:p>
            </p:txBody>
          </p:sp>
        </p:grp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2096405" y="2798625"/>
              <a:ext cx="56137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400" dirty="0">
                  <a:solidFill>
                    <a:srgbClr val="FEFFFF"/>
                  </a:solidFill>
                  <a:latin typeface="linea-basic-10" charset="0"/>
                </a:rPr>
                <a:t>A</a:t>
              </a:r>
              <a:endParaRPr lang="en-US" sz="4400" dirty="0">
                <a:solidFill>
                  <a:srgbClr val="FEFFFF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4595346" y="2798625"/>
              <a:ext cx="56137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400" dirty="0">
                  <a:solidFill>
                    <a:srgbClr val="FEFFFF"/>
                  </a:solidFill>
                  <a:latin typeface="linea-basic-10" charset="0"/>
                </a:rPr>
                <a:t>B</a:t>
              </a:r>
              <a:endParaRPr lang="en-US" sz="4400" dirty="0">
                <a:solidFill>
                  <a:srgbClr val="FEFFFF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/>
            <p:nvPr/>
          </p:nvSpPr>
          <p:spPr>
            <a:xfrm>
              <a:off x="9578002" y="2798625"/>
              <a:ext cx="59182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400" dirty="0">
                  <a:solidFill>
                    <a:srgbClr val="FEFFFF"/>
                  </a:solidFill>
                  <a:latin typeface="linea-basic-10" charset="0"/>
                </a:rPr>
                <a:t>D</a:t>
              </a:r>
              <a:endParaRPr lang="en-US" sz="4400" dirty="0">
                <a:solidFill>
                  <a:srgbClr val="FEFFFF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971291" y="2245791"/>
              <a:ext cx="2807368" cy="2807368"/>
              <a:chOff x="4551947" y="2105422"/>
              <a:chExt cx="3088105" cy="3088105"/>
            </a:xfrm>
            <a:effectLst/>
          </p:grpSpPr>
          <p:sp>
            <p:nvSpPr>
              <p:cNvPr id="13" name="出自【趣你的PPT】(微信:qunideppt)：最优质的PPT资源库"/>
              <p:cNvSpPr/>
              <p:nvPr/>
            </p:nvSpPr>
            <p:spPr>
              <a:xfrm>
                <a:off x="4551947" y="2105422"/>
                <a:ext cx="3088105" cy="308810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381000" dist="2540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latin typeface="Roboto Thin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4" name="出自【趣你的PPT】(微信:qunideppt)：最优质的PPT资源库"/>
              <p:cNvSpPr/>
              <p:nvPr/>
            </p:nvSpPr>
            <p:spPr>
              <a:xfrm>
                <a:off x="4897147" y="2119480"/>
                <a:ext cx="565189" cy="565189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latin typeface="Roboto Thin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5" name="出自【趣你的PPT】(微信:qunideppt)：最优质的PPT资源库"/>
              <p:cNvSpPr txBox="1"/>
              <p:nvPr/>
            </p:nvSpPr>
            <p:spPr>
              <a:xfrm>
                <a:off x="4901489" y="2232798"/>
                <a:ext cx="572535" cy="30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FFFF"/>
                    </a:solidFill>
                    <a:latin typeface="Roboto Thin" charset="0"/>
                    <a:ea typeface="Roboto Thin" charset="0"/>
                    <a:cs typeface="Roboto Thin" charset="0"/>
                  </a:rPr>
                  <a:t>03</a:t>
                </a:r>
              </a:p>
            </p:txBody>
          </p:sp>
        </p:grp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7079061" y="2798625"/>
              <a:ext cx="59182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400" dirty="0">
                  <a:solidFill>
                    <a:srgbClr val="FEFFFF"/>
                  </a:solidFill>
                  <a:latin typeface="linea-basic-10" charset="0"/>
                  <a:ea typeface="linea-basic-10" charset="0"/>
                  <a:cs typeface="linea-basic-10" charset="0"/>
                </a:rPr>
                <a:t>C</a:t>
              </a:r>
              <a:endParaRPr lang="en-US" sz="4400" dirty="0">
                <a:solidFill>
                  <a:srgbClr val="FEFFFF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804350" y="3688384"/>
              <a:ext cx="2143365" cy="983726"/>
              <a:chOff x="3804350" y="3664921"/>
              <a:chExt cx="2143365" cy="983726"/>
            </a:xfrm>
          </p:grpSpPr>
          <p:sp>
            <p:nvSpPr>
              <p:cNvPr id="41" name="出自【趣你的PPT】(微信:qunideppt)：最优质的PPT资源库"/>
              <p:cNvSpPr txBox="1"/>
              <p:nvPr/>
            </p:nvSpPr>
            <p:spPr>
              <a:xfrm>
                <a:off x="4189623" y="3664921"/>
                <a:ext cx="137281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20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关键词</a:t>
                </a:r>
                <a:endParaRPr 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出自【趣你的PPT】(微信:qunideppt)：最优质的PPT资源库"/>
              <p:cNvSpPr txBox="1"/>
              <p:nvPr/>
            </p:nvSpPr>
            <p:spPr>
              <a:xfrm>
                <a:off x="3804350" y="4057716"/>
                <a:ext cx="2143365" cy="590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6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6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6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305409" y="3688384"/>
              <a:ext cx="2143365" cy="958271"/>
              <a:chOff x="1305407" y="3664921"/>
              <a:chExt cx="2143365" cy="958271"/>
            </a:xfrm>
          </p:grpSpPr>
          <p:sp>
            <p:nvSpPr>
              <p:cNvPr id="43" name="出自【趣你的PPT】(微信:qunideppt)：最优质的PPT资源库"/>
              <p:cNvSpPr txBox="1"/>
              <p:nvPr/>
            </p:nvSpPr>
            <p:spPr>
              <a:xfrm>
                <a:off x="1690680" y="3664921"/>
                <a:ext cx="137281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20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关键词</a:t>
                </a:r>
                <a:endParaRPr 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" name="出自【趣你的PPT】(微信:qunideppt)：最优质的PPT资源库"/>
              <p:cNvSpPr txBox="1"/>
              <p:nvPr/>
            </p:nvSpPr>
            <p:spPr>
              <a:xfrm>
                <a:off x="1305407" y="4057716"/>
                <a:ext cx="2143365" cy="565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6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6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6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6303293" y="3688384"/>
              <a:ext cx="2143365" cy="983726"/>
              <a:chOff x="6288633" y="3688384"/>
              <a:chExt cx="2143365" cy="983726"/>
            </a:xfrm>
          </p:grpSpPr>
          <p:sp>
            <p:nvSpPr>
              <p:cNvPr id="51" name="出自【趣你的PPT】(微信:qunideppt)：最优质的PPT资源库"/>
              <p:cNvSpPr txBox="1"/>
              <p:nvPr/>
            </p:nvSpPr>
            <p:spPr>
              <a:xfrm>
                <a:off x="6673906" y="3688384"/>
                <a:ext cx="137281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20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关键词</a:t>
                </a:r>
                <a:endParaRPr 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" name="出自【趣你的PPT】(微信:qunideppt)：最优质的PPT资源库"/>
              <p:cNvSpPr txBox="1"/>
              <p:nvPr/>
            </p:nvSpPr>
            <p:spPr>
              <a:xfrm>
                <a:off x="6288633" y="4081179"/>
                <a:ext cx="2143365" cy="590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6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6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6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802234" y="3688384"/>
              <a:ext cx="2143365" cy="983726"/>
              <a:chOff x="8864422" y="3711847"/>
              <a:chExt cx="2143365" cy="983726"/>
            </a:xfrm>
          </p:grpSpPr>
          <p:sp>
            <p:nvSpPr>
              <p:cNvPr id="53" name="出自【趣你的PPT】(微信:qunideppt)：最优质的PPT资源库"/>
              <p:cNvSpPr txBox="1"/>
              <p:nvPr/>
            </p:nvSpPr>
            <p:spPr>
              <a:xfrm>
                <a:off x="9249695" y="3711847"/>
                <a:ext cx="137281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20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关键词</a:t>
                </a:r>
                <a:endParaRPr 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出自【趣你的PPT】(微信:qunideppt)：最优质的PPT资源库"/>
              <p:cNvSpPr txBox="1"/>
              <p:nvPr/>
            </p:nvSpPr>
            <p:spPr>
              <a:xfrm>
                <a:off x="8864422" y="4104642"/>
                <a:ext cx="2143365" cy="590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6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6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6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</a:p>
            </p:txBody>
          </p:sp>
        </p:grpSp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272216" y="259242"/>
            <a:ext cx="3657527" cy="523220"/>
            <a:chOff x="272216" y="259242"/>
            <a:chExt cx="3657527" cy="523220"/>
          </a:xfrm>
        </p:grpSpPr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872599" y="259242"/>
              <a:ext cx="3057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584C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选题背景与意义</a:t>
              </a: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272216" y="284669"/>
              <a:ext cx="472368" cy="472367"/>
              <a:chOff x="2890838" y="1998664"/>
              <a:chExt cx="260351" cy="260350"/>
            </a:xfrm>
            <a:solidFill>
              <a:srgbClr val="584C4C"/>
            </a:solidFill>
          </p:grpSpPr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00376" y="1998664"/>
                <a:ext cx="150813" cy="149225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lnTo>
                      <a:pt x="0" y="47"/>
                    </a:lnTo>
                    <a:lnTo>
                      <a:pt x="47" y="94"/>
                    </a:lnTo>
                    <a:lnTo>
                      <a:pt x="95" y="4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90838" y="2097089"/>
                <a:ext cx="158750" cy="16192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44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876909" y="2216941"/>
            <a:ext cx="1889011" cy="4744386"/>
            <a:chOff x="876909" y="2216941"/>
            <a:chExt cx="1889011" cy="4744386"/>
          </a:xfrm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7105" y="2889895"/>
              <a:ext cx="1828619" cy="512871"/>
            </a:xfrm>
            <a:custGeom>
              <a:avLst/>
              <a:gdLst>
                <a:gd name="T0" fmla="*/ 0 w 1096"/>
                <a:gd name="T1" fmla="*/ 0 h 315"/>
                <a:gd name="T2" fmla="*/ 1096 w 1096"/>
                <a:gd name="T3" fmla="*/ 0 h 315"/>
                <a:gd name="T4" fmla="*/ 548 w 1096"/>
                <a:gd name="T5" fmla="*/ 315 h 315"/>
                <a:gd name="T6" fmla="*/ 0 w 1096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6" h="315">
                  <a:moveTo>
                    <a:pt x="0" y="0"/>
                  </a:moveTo>
                  <a:lnTo>
                    <a:pt x="1096" y="0"/>
                  </a:lnTo>
                  <a:lnTo>
                    <a:pt x="548" y="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06926" y="2216941"/>
              <a:ext cx="1228976" cy="4744386"/>
            </a:xfrm>
            <a:custGeom>
              <a:avLst/>
              <a:gdLst>
                <a:gd name="T0" fmla="*/ 281 w 562"/>
                <a:gd name="T1" fmla="*/ 0 h 2516"/>
                <a:gd name="T2" fmla="*/ 281 w 562"/>
                <a:gd name="T3" fmla="*/ 0 h 2516"/>
                <a:gd name="T4" fmla="*/ 562 w 562"/>
                <a:gd name="T5" fmla="*/ 281 h 2516"/>
                <a:gd name="T6" fmla="*/ 562 w 562"/>
                <a:gd name="T7" fmla="*/ 2477 h 2516"/>
                <a:gd name="T8" fmla="*/ 523 w 562"/>
                <a:gd name="T9" fmla="*/ 2516 h 2516"/>
                <a:gd name="T10" fmla="*/ 39 w 562"/>
                <a:gd name="T11" fmla="*/ 2516 h 2516"/>
                <a:gd name="T12" fmla="*/ 0 w 562"/>
                <a:gd name="T13" fmla="*/ 2477 h 2516"/>
                <a:gd name="T14" fmla="*/ 0 w 562"/>
                <a:gd name="T15" fmla="*/ 281 h 2516"/>
                <a:gd name="T16" fmla="*/ 281 w 562"/>
                <a:gd name="T17" fmla="*/ 0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2" h="2516">
                  <a:moveTo>
                    <a:pt x="281" y="0"/>
                  </a:moveTo>
                  <a:cubicBezTo>
                    <a:pt x="281" y="0"/>
                    <a:pt x="281" y="0"/>
                    <a:pt x="281" y="0"/>
                  </a:cubicBezTo>
                  <a:cubicBezTo>
                    <a:pt x="437" y="0"/>
                    <a:pt x="562" y="126"/>
                    <a:pt x="562" y="281"/>
                  </a:cubicBezTo>
                  <a:cubicBezTo>
                    <a:pt x="562" y="2477"/>
                    <a:pt x="562" y="2477"/>
                    <a:pt x="562" y="2477"/>
                  </a:cubicBezTo>
                  <a:cubicBezTo>
                    <a:pt x="562" y="2498"/>
                    <a:pt x="545" y="2516"/>
                    <a:pt x="523" y="2516"/>
                  </a:cubicBezTo>
                  <a:cubicBezTo>
                    <a:pt x="39" y="2516"/>
                    <a:pt x="39" y="2516"/>
                    <a:pt x="39" y="2516"/>
                  </a:cubicBezTo>
                  <a:cubicBezTo>
                    <a:pt x="18" y="2516"/>
                    <a:pt x="0" y="2498"/>
                    <a:pt x="0" y="2477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0" y="126"/>
                    <a:pt x="126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18288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000" b="1" dirty="0">
                  <a:solidFill>
                    <a:srgbClr val="FFFFFF"/>
                  </a:solidFill>
                  <a:latin typeface="Source Sans Pro" charset="0"/>
                </a:rPr>
                <a:t>01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907103" y="2889896"/>
              <a:ext cx="1828622" cy="3398477"/>
              <a:chOff x="907083" y="2889896"/>
              <a:chExt cx="1828622" cy="3398477"/>
            </a:xfrm>
          </p:grpSpPr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 flipH="1">
                <a:off x="907083" y="2889896"/>
                <a:ext cx="1828619" cy="3398477"/>
              </a:xfrm>
              <a:custGeom>
                <a:avLst/>
                <a:gdLst>
                  <a:gd name="T0" fmla="*/ 1664 w 1664"/>
                  <a:gd name="T1" fmla="*/ 4216 h 4216"/>
                  <a:gd name="T2" fmla="*/ 0 w 1664"/>
                  <a:gd name="T3" fmla="*/ 4216 h 4216"/>
                  <a:gd name="T4" fmla="*/ 0 w 1664"/>
                  <a:gd name="T5" fmla="*/ 956 h 4216"/>
                  <a:gd name="T6" fmla="*/ 1664 w 1664"/>
                  <a:gd name="T7" fmla="*/ 0 h 4216"/>
                  <a:gd name="T8" fmla="*/ 1664 w 1664"/>
                  <a:gd name="T9" fmla="*/ 4216 h 4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4" h="4216">
                    <a:moveTo>
                      <a:pt x="1664" y="4216"/>
                    </a:moveTo>
                    <a:lnTo>
                      <a:pt x="0" y="4216"/>
                    </a:lnTo>
                    <a:lnTo>
                      <a:pt x="0" y="956"/>
                    </a:lnTo>
                    <a:lnTo>
                      <a:pt x="1664" y="0"/>
                    </a:lnTo>
                    <a:lnTo>
                      <a:pt x="1664" y="4216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Source Sans Pro" charset="0"/>
                </a:endParaRPr>
              </a:p>
            </p:txBody>
          </p:sp>
          <p:sp>
            <p:nvSpPr>
              <p:cNvPr id="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07086" y="2889896"/>
                <a:ext cx="1828619" cy="3398477"/>
              </a:xfrm>
              <a:custGeom>
                <a:avLst/>
                <a:gdLst>
                  <a:gd name="T0" fmla="*/ 1664 w 1664"/>
                  <a:gd name="T1" fmla="*/ 4216 h 4216"/>
                  <a:gd name="T2" fmla="*/ 0 w 1664"/>
                  <a:gd name="T3" fmla="*/ 4216 h 4216"/>
                  <a:gd name="T4" fmla="*/ 0 w 1664"/>
                  <a:gd name="T5" fmla="*/ 956 h 4216"/>
                  <a:gd name="T6" fmla="*/ 1664 w 1664"/>
                  <a:gd name="T7" fmla="*/ 0 h 4216"/>
                  <a:gd name="T8" fmla="*/ 1664 w 1664"/>
                  <a:gd name="T9" fmla="*/ 4216 h 4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4" h="4216">
                    <a:moveTo>
                      <a:pt x="1664" y="4216"/>
                    </a:moveTo>
                    <a:lnTo>
                      <a:pt x="0" y="4216"/>
                    </a:lnTo>
                    <a:lnTo>
                      <a:pt x="0" y="956"/>
                    </a:lnTo>
                    <a:lnTo>
                      <a:pt x="1664" y="0"/>
                    </a:lnTo>
                    <a:lnTo>
                      <a:pt x="1664" y="4216"/>
                    </a:lnTo>
                    <a:close/>
                  </a:path>
                </a:pathLst>
              </a:custGeom>
              <a:solidFill>
                <a:srgbClr val="C5A59B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200" dirty="0">
                  <a:solidFill>
                    <a:srgbClr val="FFFFFF"/>
                  </a:solidFill>
                  <a:latin typeface="Source Sans Pro" charset="0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876909" y="4090929"/>
              <a:ext cx="1889011" cy="1418905"/>
              <a:chOff x="3889210" y="3659773"/>
              <a:chExt cx="1889011" cy="1418905"/>
            </a:xfrm>
          </p:grpSpPr>
          <p:sp>
            <p:nvSpPr>
              <p:cNvPr id="31" name="出自【趣你的PPT】(微信:qunideppt)：最优质的PPT资源库"/>
              <p:cNvSpPr/>
              <p:nvPr/>
            </p:nvSpPr>
            <p:spPr>
              <a:xfrm>
                <a:off x="3889210" y="3659773"/>
                <a:ext cx="18890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关键字</a:t>
                </a:r>
                <a:r>
                  <a:rPr lang="en-US" altLang="zh-CN" sz="28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  <p:sp>
            <p:nvSpPr>
              <p:cNvPr id="32" name="出自【趣你的PPT】(微信:qunideppt)：最优质的PPT资源库"/>
              <p:cNvSpPr/>
              <p:nvPr/>
            </p:nvSpPr>
            <p:spPr>
              <a:xfrm>
                <a:off x="3954873" y="4210748"/>
                <a:ext cx="1757684" cy="867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一不小心，就学会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</a:t>
                </a:r>
                <a:endPara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3028502" y="1945245"/>
            <a:ext cx="1889011" cy="5016082"/>
            <a:chOff x="2990248" y="1945245"/>
            <a:chExt cx="1889011" cy="5016082"/>
          </a:xfrm>
        </p:grpSpPr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20444" y="2618199"/>
              <a:ext cx="1828619" cy="512871"/>
            </a:xfrm>
            <a:custGeom>
              <a:avLst/>
              <a:gdLst>
                <a:gd name="T0" fmla="*/ 0 w 1096"/>
                <a:gd name="T1" fmla="*/ 0 h 315"/>
                <a:gd name="T2" fmla="*/ 1096 w 1096"/>
                <a:gd name="T3" fmla="*/ 0 h 315"/>
                <a:gd name="T4" fmla="*/ 548 w 1096"/>
                <a:gd name="T5" fmla="*/ 315 h 315"/>
                <a:gd name="T6" fmla="*/ 0 w 1096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6" h="315">
                  <a:moveTo>
                    <a:pt x="0" y="0"/>
                  </a:moveTo>
                  <a:lnTo>
                    <a:pt x="1096" y="0"/>
                  </a:lnTo>
                  <a:lnTo>
                    <a:pt x="548" y="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20265" y="1945245"/>
              <a:ext cx="1228976" cy="5016082"/>
            </a:xfrm>
            <a:custGeom>
              <a:avLst/>
              <a:gdLst>
                <a:gd name="T0" fmla="*/ 281 w 562"/>
                <a:gd name="T1" fmla="*/ 0 h 2516"/>
                <a:gd name="T2" fmla="*/ 281 w 562"/>
                <a:gd name="T3" fmla="*/ 0 h 2516"/>
                <a:gd name="T4" fmla="*/ 562 w 562"/>
                <a:gd name="T5" fmla="*/ 281 h 2516"/>
                <a:gd name="T6" fmla="*/ 562 w 562"/>
                <a:gd name="T7" fmla="*/ 2477 h 2516"/>
                <a:gd name="T8" fmla="*/ 523 w 562"/>
                <a:gd name="T9" fmla="*/ 2516 h 2516"/>
                <a:gd name="T10" fmla="*/ 39 w 562"/>
                <a:gd name="T11" fmla="*/ 2516 h 2516"/>
                <a:gd name="T12" fmla="*/ 0 w 562"/>
                <a:gd name="T13" fmla="*/ 2477 h 2516"/>
                <a:gd name="T14" fmla="*/ 0 w 562"/>
                <a:gd name="T15" fmla="*/ 281 h 2516"/>
                <a:gd name="T16" fmla="*/ 281 w 562"/>
                <a:gd name="T17" fmla="*/ 0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2" h="2516">
                  <a:moveTo>
                    <a:pt x="281" y="0"/>
                  </a:moveTo>
                  <a:cubicBezTo>
                    <a:pt x="281" y="0"/>
                    <a:pt x="281" y="0"/>
                    <a:pt x="281" y="0"/>
                  </a:cubicBezTo>
                  <a:cubicBezTo>
                    <a:pt x="437" y="0"/>
                    <a:pt x="562" y="126"/>
                    <a:pt x="562" y="281"/>
                  </a:cubicBezTo>
                  <a:cubicBezTo>
                    <a:pt x="562" y="2477"/>
                    <a:pt x="562" y="2477"/>
                    <a:pt x="562" y="2477"/>
                  </a:cubicBezTo>
                  <a:cubicBezTo>
                    <a:pt x="562" y="2498"/>
                    <a:pt x="545" y="2516"/>
                    <a:pt x="523" y="2516"/>
                  </a:cubicBezTo>
                  <a:cubicBezTo>
                    <a:pt x="39" y="2516"/>
                    <a:pt x="39" y="2516"/>
                    <a:pt x="39" y="2516"/>
                  </a:cubicBezTo>
                  <a:cubicBezTo>
                    <a:pt x="18" y="2516"/>
                    <a:pt x="0" y="2498"/>
                    <a:pt x="0" y="2477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0" y="126"/>
                    <a:pt x="126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18288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000" b="1" dirty="0">
                  <a:solidFill>
                    <a:srgbClr val="FFFFFF"/>
                  </a:solidFill>
                  <a:latin typeface="Source Sans Pro" charset="0"/>
                </a:rPr>
                <a:t>02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3020442" y="2618200"/>
              <a:ext cx="1828622" cy="3398477"/>
              <a:chOff x="3056329" y="2618200"/>
              <a:chExt cx="1828622" cy="3398477"/>
            </a:xfrm>
          </p:grpSpPr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 flipH="1">
                <a:off x="3056329" y="2618200"/>
                <a:ext cx="1828619" cy="3398477"/>
              </a:xfrm>
              <a:custGeom>
                <a:avLst/>
                <a:gdLst>
                  <a:gd name="T0" fmla="*/ 1664 w 1664"/>
                  <a:gd name="T1" fmla="*/ 4216 h 4216"/>
                  <a:gd name="T2" fmla="*/ 0 w 1664"/>
                  <a:gd name="T3" fmla="*/ 4216 h 4216"/>
                  <a:gd name="T4" fmla="*/ 0 w 1664"/>
                  <a:gd name="T5" fmla="*/ 956 h 4216"/>
                  <a:gd name="T6" fmla="*/ 1664 w 1664"/>
                  <a:gd name="T7" fmla="*/ 0 h 4216"/>
                  <a:gd name="T8" fmla="*/ 1664 w 1664"/>
                  <a:gd name="T9" fmla="*/ 4216 h 4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4" h="4216">
                    <a:moveTo>
                      <a:pt x="1664" y="4216"/>
                    </a:moveTo>
                    <a:lnTo>
                      <a:pt x="0" y="4216"/>
                    </a:lnTo>
                    <a:lnTo>
                      <a:pt x="0" y="956"/>
                    </a:lnTo>
                    <a:lnTo>
                      <a:pt x="1664" y="0"/>
                    </a:lnTo>
                    <a:lnTo>
                      <a:pt x="1664" y="421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Source Sans Pro" charset="0"/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56332" y="2618200"/>
                <a:ext cx="1828619" cy="3398477"/>
              </a:xfrm>
              <a:custGeom>
                <a:avLst/>
                <a:gdLst>
                  <a:gd name="T0" fmla="*/ 1664 w 1664"/>
                  <a:gd name="T1" fmla="*/ 4216 h 4216"/>
                  <a:gd name="T2" fmla="*/ 0 w 1664"/>
                  <a:gd name="T3" fmla="*/ 4216 h 4216"/>
                  <a:gd name="T4" fmla="*/ 0 w 1664"/>
                  <a:gd name="T5" fmla="*/ 956 h 4216"/>
                  <a:gd name="T6" fmla="*/ 1664 w 1664"/>
                  <a:gd name="T7" fmla="*/ 0 h 4216"/>
                  <a:gd name="T8" fmla="*/ 1664 w 1664"/>
                  <a:gd name="T9" fmla="*/ 4216 h 4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4" h="4216">
                    <a:moveTo>
                      <a:pt x="1664" y="4216"/>
                    </a:moveTo>
                    <a:lnTo>
                      <a:pt x="0" y="4216"/>
                    </a:lnTo>
                    <a:lnTo>
                      <a:pt x="0" y="956"/>
                    </a:lnTo>
                    <a:lnTo>
                      <a:pt x="1664" y="0"/>
                    </a:lnTo>
                    <a:lnTo>
                      <a:pt x="1664" y="4216"/>
                    </a:lnTo>
                    <a:close/>
                  </a:path>
                </a:pathLst>
              </a:custGeom>
              <a:solidFill>
                <a:srgbClr val="BB9D8F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>
                  <a:latin typeface="Source Sans Pro" charset="0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2990248" y="3747045"/>
              <a:ext cx="1889011" cy="1418905"/>
              <a:chOff x="3889210" y="3659773"/>
              <a:chExt cx="1889011" cy="1418905"/>
            </a:xfrm>
          </p:grpSpPr>
          <p:sp>
            <p:nvSpPr>
              <p:cNvPr id="34" name="出自【趣你的PPT】(微信:qunideppt)：最优质的PPT资源库"/>
              <p:cNvSpPr/>
              <p:nvPr/>
            </p:nvSpPr>
            <p:spPr>
              <a:xfrm>
                <a:off x="3889210" y="3659773"/>
                <a:ext cx="18890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关键字</a:t>
                </a:r>
                <a:r>
                  <a:rPr lang="en-US" altLang="zh-CN" sz="28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  <p:sp>
            <p:nvSpPr>
              <p:cNvPr id="39" name="出自【趣你的PPT】(微信:qunideppt)：最优质的PPT资源库"/>
              <p:cNvSpPr/>
              <p:nvPr/>
            </p:nvSpPr>
            <p:spPr>
              <a:xfrm>
                <a:off x="3954873" y="4210748"/>
                <a:ext cx="1757684" cy="867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一不小心，就学会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</a:t>
                </a:r>
                <a:endPara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5180095" y="1673547"/>
            <a:ext cx="1889011" cy="5287779"/>
            <a:chOff x="5205572" y="1673547"/>
            <a:chExt cx="1889011" cy="5287779"/>
          </a:xfrm>
        </p:grpSpPr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35768" y="2346502"/>
              <a:ext cx="1828619" cy="512871"/>
            </a:xfrm>
            <a:custGeom>
              <a:avLst/>
              <a:gdLst>
                <a:gd name="T0" fmla="*/ 0 w 1096"/>
                <a:gd name="T1" fmla="*/ 0 h 315"/>
                <a:gd name="T2" fmla="*/ 1096 w 1096"/>
                <a:gd name="T3" fmla="*/ 0 h 315"/>
                <a:gd name="T4" fmla="*/ 548 w 1096"/>
                <a:gd name="T5" fmla="*/ 315 h 315"/>
                <a:gd name="T6" fmla="*/ 0 w 1096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6" h="315">
                  <a:moveTo>
                    <a:pt x="0" y="0"/>
                  </a:moveTo>
                  <a:lnTo>
                    <a:pt x="1096" y="0"/>
                  </a:lnTo>
                  <a:lnTo>
                    <a:pt x="548" y="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35589" y="1673547"/>
              <a:ext cx="1228976" cy="5287779"/>
            </a:xfrm>
            <a:custGeom>
              <a:avLst/>
              <a:gdLst>
                <a:gd name="T0" fmla="*/ 281 w 562"/>
                <a:gd name="T1" fmla="*/ 0 h 2516"/>
                <a:gd name="T2" fmla="*/ 281 w 562"/>
                <a:gd name="T3" fmla="*/ 0 h 2516"/>
                <a:gd name="T4" fmla="*/ 562 w 562"/>
                <a:gd name="T5" fmla="*/ 281 h 2516"/>
                <a:gd name="T6" fmla="*/ 562 w 562"/>
                <a:gd name="T7" fmla="*/ 2477 h 2516"/>
                <a:gd name="T8" fmla="*/ 523 w 562"/>
                <a:gd name="T9" fmla="*/ 2516 h 2516"/>
                <a:gd name="T10" fmla="*/ 39 w 562"/>
                <a:gd name="T11" fmla="*/ 2516 h 2516"/>
                <a:gd name="T12" fmla="*/ 0 w 562"/>
                <a:gd name="T13" fmla="*/ 2477 h 2516"/>
                <a:gd name="T14" fmla="*/ 0 w 562"/>
                <a:gd name="T15" fmla="*/ 281 h 2516"/>
                <a:gd name="T16" fmla="*/ 281 w 562"/>
                <a:gd name="T17" fmla="*/ 0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2" h="2516">
                  <a:moveTo>
                    <a:pt x="281" y="0"/>
                  </a:moveTo>
                  <a:cubicBezTo>
                    <a:pt x="281" y="0"/>
                    <a:pt x="281" y="0"/>
                    <a:pt x="281" y="0"/>
                  </a:cubicBezTo>
                  <a:cubicBezTo>
                    <a:pt x="437" y="0"/>
                    <a:pt x="562" y="126"/>
                    <a:pt x="562" y="281"/>
                  </a:cubicBezTo>
                  <a:cubicBezTo>
                    <a:pt x="562" y="2477"/>
                    <a:pt x="562" y="2477"/>
                    <a:pt x="562" y="2477"/>
                  </a:cubicBezTo>
                  <a:cubicBezTo>
                    <a:pt x="562" y="2498"/>
                    <a:pt x="545" y="2516"/>
                    <a:pt x="523" y="2516"/>
                  </a:cubicBezTo>
                  <a:cubicBezTo>
                    <a:pt x="39" y="2516"/>
                    <a:pt x="39" y="2516"/>
                    <a:pt x="39" y="2516"/>
                  </a:cubicBezTo>
                  <a:cubicBezTo>
                    <a:pt x="18" y="2516"/>
                    <a:pt x="0" y="2498"/>
                    <a:pt x="0" y="2477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0" y="126"/>
                    <a:pt x="126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18288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000" b="1" dirty="0">
                  <a:solidFill>
                    <a:srgbClr val="FFFFFF"/>
                  </a:solidFill>
                  <a:latin typeface="Source Sans Pro" charset="0"/>
                </a:rPr>
                <a:t>03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235766" y="2346503"/>
              <a:ext cx="1828622" cy="3398477"/>
              <a:chOff x="5205575" y="2346503"/>
              <a:chExt cx="1828622" cy="3398477"/>
            </a:xfrm>
          </p:grpSpPr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 flipH="1">
                <a:off x="5205575" y="2346503"/>
                <a:ext cx="1828619" cy="3398477"/>
              </a:xfrm>
              <a:custGeom>
                <a:avLst/>
                <a:gdLst>
                  <a:gd name="T0" fmla="*/ 1664 w 1664"/>
                  <a:gd name="T1" fmla="*/ 4216 h 4216"/>
                  <a:gd name="T2" fmla="*/ 0 w 1664"/>
                  <a:gd name="T3" fmla="*/ 4216 h 4216"/>
                  <a:gd name="T4" fmla="*/ 0 w 1664"/>
                  <a:gd name="T5" fmla="*/ 956 h 4216"/>
                  <a:gd name="T6" fmla="*/ 1664 w 1664"/>
                  <a:gd name="T7" fmla="*/ 0 h 4216"/>
                  <a:gd name="T8" fmla="*/ 1664 w 1664"/>
                  <a:gd name="T9" fmla="*/ 4216 h 4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4" h="4216">
                    <a:moveTo>
                      <a:pt x="1664" y="4216"/>
                    </a:moveTo>
                    <a:lnTo>
                      <a:pt x="0" y="4216"/>
                    </a:lnTo>
                    <a:lnTo>
                      <a:pt x="0" y="956"/>
                    </a:lnTo>
                    <a:lnTo>
                      <a:pt x="1664" y="0"/>
                    </a:lnTo>
                    <a:lnTo>
                      <a:pt x="1664" y="421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Source Sans Pro" charset="0"/>
                </a:endParaRPr>
              </a:p>
            </p:txBody>
          </p:sp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05578" y="2346503"/>
                <a:ext cx="1828619" cy="3398477"/>
              </a:xfrm>
              <a:custGeom>
                <a:avLst/>
                <a:gdLst>
                  <a:gd name="T0" fmla="*/ 1664 w 1664"/>
                  <a:gd name="T1" fmla="*/ 4216 h 4216"/>
                  <a:gd name="T2" fmla="*/ 0 w 1664"/>
                  <a:gd name="T3" fmla="*/ 4216 h 4216"/>
                  <a:gd name="T4" fmla="*/ 0 w 1664"/>
                  <a:gd name="T5" fmla="*/ 956 h 4216"/>
                  <a:gd name="T6" fmla="*/ 1664 w 1664"/>
                  <a:gd name="T7" fmla="*/ 0 h 4216"/>
                  <a:gd name="T8" fmla="*/ 1664 w 1664"/>
                  <a:gd name="T9" fmla="*/ 4216 h 4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4" h="4216">
                    <a:moveTo>
                      <a:pt x="1664" y="4216"/>
                    </a:moveTo>
                    <a:lnTo>
                      <a:pt x="0" y="4216"/>
                    </a:lnTo>
                    <a:lnTo>
                      <a:pt x="0" y="956"/>
                    </a:lnTo>
                    <a:lnTo>
                      <a:pt x="1664" y="0"/>
                    </a:lnTo>
                    <a:lnTo>
                      <a:pt x="1664" y="4216"/>
                    </a:lnTo>
                    <a:close/>
                  </a:path>
                </a:pathLst>
              </a:custGeom>
              <a:solidFill>
                <a:srgbClr val="C5A59B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>
                  <a:latin typeface="Source Sans Pro" charset="0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5205572" y="3493462"/>
              <a:ext cx="1889011" cy="1418905"/>
              <a:chOff x="3889210" y="3659773"/>
              <a:chExt cx="1889011" cy="1418905"/>
            </a:xfrm>
          </p:grpSpPr>
          <p:sp>
            <p:nvSpPr>
              <p:cNvPr id="49" name="出自【趣你的PPT】(微信:qunideppt)：最优质的PPT资源库"/>
              <p:cNvSpPr/>
              <p:nvPr/>
            </p:nvSpPr>
            <p:spPr>
              <a:xfrm>
                <a:off x="3889210" y="3659773"/>
                <a:ext cx="18890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关键字</a:t>
                </a:r>
                <a:r>
                  <a:rPr lang="en-US" altLang="zh-CN" sz="28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  <p:sp>
            <p:nvSpPr>
              <p:cNvPr id="50" name="出自【趣你的PPT】(微信:qunideppt)：最优质的PPT资源库"/>
              <p:cNvSpPr/>
              <p:nvPr/>
            </p:nvSpPr>
            <p:spPr>
              <a:xfrm>
                <a:off x="3954873" y="4210748"/>
                <a:ext cx="1757684" cy="867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一不小心，就学会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</a:t>
                </a:r>
                <a:endPara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7331688" y="1929983"/>
            <a:ext cx="1889011" cy="5031344"/>
            <a:chOff x="7399575" y="1929983"/>
            <a:chExt cx="1889011" cy="5031344"/>
          </a:xfrm>
        </p:grpSpPr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29771" y="2602937"/>
              <a:ext cx="1828619" cy="512871"/>
            </a:xfrm>
            <a:custGeom>
              <a:avLst/>
              <a:gdLst>
                <a:gd name="T0" fmla="*/ 0 w 1096"/>
                <a:gd name="T1" fmla="*/ 0 h 315"/>
                <a:gd name="T2" fmla="*/ 1096 w 1096"/>
                <a:gd name="T3" fmla="*/ 0 h 315"/>
                <a:gd name="T4" fmla="*/ 548 w 1096"/>
                <a:gd name="T5" fmla="*/ 315 h 315"/>
                <a:gd name="T6" fmla="*/ 0 w 1096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6" h="315">
                  <a:moveTo>
                    <a:pt x="0" y="0"/>
                  </a:moveTo>
                  <a:lnTo>
                    <a:pt x="1096" y="0"/>
                  </a:lnTo>
                  <a:lnTo>
                    <a:pt x="548" y="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29592" y="1929983"/>
              <a:ext cx="1228976" cy="5031344"/>
            </a:xfrm>
            <a:custGeom>
              <a:avLst/>
              <a:gdLst>
                <a:gd name="T0" fmla="*/ 281 w 562"/>
                <a:gd name="T1" fmla="*/ 0 h 2516"/>
                <a:gd name="T2" fmla="*/ 281 w 562"/>
                <a:gd name="T3" fmla="*/ 0 h 2516"/>
                <a:gd name="T4" fmla="*/ 562 w 562"/>
                <a:gd name="T5" fmla="*/ 281 h 2516"/>
                <a:gd name="T6" fmla="*/ 562 w 562"/>
                <a:gd name="T7" fmla="*/ 2477 h 2516"/>
                <a:gd name="T8" fmla="*/ 523 w 562"/>
                <a:gd name="T9" fmla="*/ 2516 h 2516"/>
                <a:gd name="T10" fmla="*/ 39 w 562"/>
                <a:gd name="T11" fmla="*/ 2516 h 2516"/>
                <a:gd name="T12" fmla="*/ 0 w 562"/>
                <a:gd name="T13" fmla="*/ 2477 h 2516"/>
                <a:gd name="T14" fmla="*/ 0 w 562"/>
                <a:gd name="T15" fmla="*/ 281 h 2516"/>
                <a:gd name="T16" fmla="*/ 281 w 562"/>
                <a:gd name="T17" fmla="*/ 0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2" h="2516">
                  <a:moveTo>
                    <a:pt x="281" y="0"/>
                  </a:moveTo>
                  <a:cubicBezTo>
                    <a:pt x="281" y="0"/>
                    <a:pt x="281" y="0"/>
                    <a:pt x="281" y="0"/>
                  </a:cubicBezTo>
                  <a:cubicBezTo>
                    <a:pt x="437" y="0"/>
                    <a:pt x="562" y="126"/>
                    <a:pt x="562" y="281"/>
                  </a:cubicBezTo>
                  <a:cubicBezTo>
                    <a:pt x="562" y="2477"/>
                    <a:pt x="562" y="2477"/>
                    <a:pt x="562" y="2477"/>
                  </a:cubicBezTo>
                  <a:cubicBezTo>
                    <a:pt x="562" y="2498"/>
                    <a:pt x="545" y="2516"/>
                    <a:pt x="523" y="2516"/>
                  </a:cubicBezTo>
                  <a:cubicBezTo>
                    <a:pt x="39" y="2516"/>
                    <a:pt x="39" y="2516"/>
                    <a:pt x="39" y="2516"/>
                  </a:cubicBezTo>
                  <a:cubicBezTo>
                    <a:pt x="18" y="2516"/>
                    <a:pt x="0" y="2498"/>
                    <a:pt x="0" y="2477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0" y="126"/>
                    <a:pt x="126" y="0"/>
                    <a:pt x="2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18288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000" b="1" dirty="0">
                  <a:solidFill>
                    <a:srgbClr val="FFFFFF"/>
                  </a:solidFill>
                  <a:latin typeface="Source Sans Pro" charset="0"/>
                </a:rPr>
                <a:t>04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429769" y="2602938"/>
              <a:ext cx="1828622" cy="3398477"/>
              <a:chOff x="7354821" y="2074806"/>
              <a:chExt cx="1828622" cy="3398477"/>
            </a:xfrm>
          </p:grpSpPr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 flipH="1">
                <a:off x="7354821" y="2074806"/>
                <a:ext cx="1828619" cy="3398477"/>
              </a:xfrm>
              <a:custGeom>
                <a:avLst/>
                <a:gdLst>
                  <a:gd name="T0" fmla="*/ 1664 w 1664"/>
                  <a:gd name="T1" fmla="*/ 4216 h 4216"/>
                  <a:gd name="T2" fmla="*/ 0 w 1664"/>
                  <a:gd name="T3" fmla="*/ 4216 h 4216"/>
                  <a:gd name="T4" fmla="*/ 0 w 1664"/>
                  <a:gd name="T5" fmla="*/ 956 h 4216"/>
                  <a:gd name="T6" fmla="*/ 1664 w 1664"/>
                  <a:gd name="T7" fmla="*/ 0 h 4216"/>
                  <a:gd name="T8" fmla="*/ 1664 w 1664"/>
                  <a:gd name="T9" fmla="*/ 4216 h 4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4" h="4216">
                    <a:moveTo>
                      <a:pt x="1664" y="4216"/>
                    </a:moveTo>
                    <a:lnTo>
                      <a:pt x="0" y="4216"/>
                    </a:lnTo>
                    <a:lnTo>
                      <a:pt x="0" y="956"/>
                    </a:lnTo>
                    <a:lnTo>
                      <a:pt x="1664" y="0"/>
                    </a:lnTo>
                    <a:lnTo>
                      <a:pt x="1664" y="421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Source Sans Pro" charset="0"/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354824" y="2074806"/>
                <a:ext cx="1828619" cy="3398477"/>
              </a:xfrm>
              <a:custGeom>
                <a:avLst/>
                <a:gdLst>
                  <a:gd name="T0" fmla="*/ 1664 w 1664"/>
                  <a:gd name="T1" fmla="*/ 4216 h 4216"/>
                  <a:gd name="T2" fmla="*/ 0 w 1664"/>
                  <a:gd name="T3" fmla="*/ 4216 h 4216"/>
                  <a:gd name="T4" fmla="*/ 0 w 1664"/>
                  <a:gd name="T5" fmla="*/ 956 h 4216"/>
                  <a:gd name="T6" fmla="*/ 1664 w 1664"/>
                  <a:gd name="T7" fmla="*/ 0 h 4216"/>
                  <a:gd name="T8" fmla="*/ 1664 w 1664"/>
                  <a:gd name="T9" fmla="*/ 4216 h 4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4" h="4216">
                    <a:moveTo>
                      <a:pt x="1664" y="4216"/>
                    </a:moveTo>
                    <a:lnTo>
                      <a:pt x="0" y="4216"/>
                    </a:lnTo>
                    <a:lnTo>
                      <a:pt x="0" y="956"/>
                    </a:lnTo>
                    <a:lnTo>
                      <a:pt x="1664" y="0"/>
                    </a:lnTo>
                    <a:lnTo>
                      <a:pt x="1664" y="4216"/>
                    </a:lnTo>
                    <a:close/>
                  </a:path>
                </a:pathLst>
              </a:custGeom>
              <a:solidFill>
                <a:srgbClr val="BB9D8F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200" dirty="0">
                  <a:solidFill>
                    <a:srgbClr val="FFFFFF"/>
                  </a:solidFill>
                  <a:latin typeface="Source Sans Pro" charset="0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7399575" y="3747045"/>
              <a:ext cx="1889011" cy="1418905"/>
              <a:chOff x="3889210" y="3659773"/>
              <a:chExt cx="1889011" cy="1418905"/>
            </a:xfrm>
          </p:grpSpPr>
          <p:sp>
            <p:nvSpPr>
              <p:cNvPr id="52" name="出自【趣你的PPT】(微信:qunideppt)：最优质的PPT资源库"/>
              <p:cNvSpPr/>
              <p:nvPr/>
            </p:nvSpPr>
            <p:spPr>
              <a:xfrm>
                <a:off x="3889210" y="3659773"/>
                <a:ext cx="18890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关键字</a:t>
                </a:r>
                <a:r>
                  <a:rPr lang="en-US" altLang="zh-CN" sz="28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  <p:sp>
            <p:nvSpPr>
              <p:cNvPr id="53" name="出自【趣你的PPT】(微信:qunideppt)：最优质的PPT资源库"/>
              <p:cNvSpPr/>
              <p:nvPr/>
            </p:nvSpPr>
            <p:spPr>
              <a:xfrm>
                <a:off x="3954873" y="4210748"/>
                <a:ext cx="1757684" cy="867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一不小心，就学会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</a:t>
                </a:r>
                <a:endPara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9483280" y="2216941"/>
            <a:ext cx="1889011" cy="4744386"/>
            <a:chOff x="9483280" y="2216941"/>
            <a:chExt cx="1889011" cy="4744386"/>
          </a:xfrm>
        </p:grpSpPr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13476" y="2889895"/>
              <a:ext cx="1828619" cy="512871"/>
            </a:xfrm>
            <a:custGeom>
              <a:avLst/>
              <a:gdLst>
                <a:gd name="T0" fmla="*/ 0 w 1096"/>
                <a:gd name="T1" fmla="*/ 0 h 315"/>
                <a:gd name="T2" fmla="*/ 1096 w 1096"/>
                <a:gd name="T3" fmla="*/ 0 h 315"/>
                <a:gd name="T4" fmla="*/ 548 w 1096"/>
                <a:gd name="T5" fmla="*/ 315 h 315"/>
                <a:gd name="T6" fmla="*/ 0 w 1096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6" h="315">
                  <a:moveTo>
                    <a:pt x="0" y="0"/>
                  </a:moveTo>
                  <a:lnTo>
                    <a:pt x="1096" y="0"/>
                  </a:lnTo>
                  <a:lnTo>
                    <a:pt x="548" y="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13297" y="2216941"/>
              <a:ext cx="1228976" cy="4744386"/>
            </a:xfrm>
            <a:custGeom>
              <a:avLst/>
              <a:gdLst>
                <a:gd name="T0" fmla="*/ 281 w 562"/>
                <a:gd name="T1" fmla="*/ 0 h 2516"/>
                <a:gd name="T2" fmla="*/ 281 w 562"/>
                <a:gd name="T3" fmla="*/ 0 h 2516"/>
                <a:gd name="T4" fmla="*/ 562 w 562"/>
                <a:gd name="T5" fmla="*/ 281 h 2516"/>
                <a:gd name="T6" fmla="*/ 562 w 562"/>
                <a:gd name="T7" fmla="*/ 2477 h 2516"/>
                <a:gd name="T8" fmla="*/ 523 w 562"/>
                <a:gd name="T9" fmla="*/ 2516 h 2516"/>
                <a:gd name="T10" fmla="*/ 39 w 562"/>
                <a:gd name="T11" fmla="*/ 2516 h 2516"/>
                <a:gd name="T12" fmla="*/ 0 w 562"/>
                <a:gd name="T13" fmla="*/ 2477 h 2516"/>
                <a:gd name="T14" fmla="*/ 0 w 562"/>
                <a:gd name="T15" fmla="*/ 281 h 2516"/>
                <a:gd name="T16" fmla="*/ 281 w 562"/>
                <a:gd name="T17" fmla="*/ 0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2" h="2516">
                  <a:moveTo>
                    <a:pt x="281" y="0"/>
                  </a:moveTo>
                  <a:cubicBezTo>
                    <a:pt x="281" y="0"/>
                    <a:pt x="281" y="0"/>
                    <a:pt x="281" y="0"/>
                  </a:cubicBezTo>
                  <a:cubicBezTo>
                    <a:pt x="437" y="0"/>
                    <a:pt x="562" y="126"/>
                    <a:pt x="562" y="281"/>
                  </a:cubicBezTo>
                  <a:cubicBezTo>
                    <a:pt x="562" y="2477"/>
                    <a:pt x="562" y="2477"/>
                    <a:pt x="562" y="2477"/>
                  </a:cubicBezTo>
                  <a:cubicBezTo>
                    <a:pt x="562" y="2498"/>
                    <a:pt x="545" y="2516"/>
                    <a:pt x="523" y="2516"/>
                  </a:cubicBezTo>
                  <a:cubicBezTo>
                    <a:pt x="39" y="2516"/>
                    <a:pt x="39" y="2516"/>
                    <a:pt x="39" y="2516"/>
                  </a:cubicBezTo>
                  <a:cubicBezTo>
                    <a:pt x="18" y="2516"/>
                    <a:pt x="0" y="2498"/>
                    <a:pt x="0" y="2477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0" y="126"/>
                    <a:pt x="126" y="0"/>
                    <a:pt x="2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18288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000" b="1" dirty="0">
                  <a:solidFill>
                    <a:srgbClr val="FFFFFF"/>
                  </a:solidFill>
                  <a:latin typeface="Source Sans Pro" charset="0"/>
                </a:rPr>
                <a:t>05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9513474" y="2889896"/>
              <a:ext cx="1828622" cy="3398477"/>
              <a:chOff x="9504069" y="1803109"/>
              <a:chExt cx="1828622" cy="3398477"/>
            </a:xfrm>
          </p:grpSpPr>
          <p:sp>
            <p:nvSpPr>
              <p:cNvPr id="47" name="出自【趣你的PPT】(微信:qunideppt)：最优质的PPT资源库"/>
              <p:cNvSpPr>
                <a:spLocks/>
              </p:cNvSpPr>
              <p:nvPr/>
            </p:nvSpPr>
            <p:spPr bwMode="auto">
              <a:xfrm flipH="1">
                <a:off x="9504069" y="1803109"/>
                <a:ext cx="1828619" cy="3398477"/>
              </a:xfrm>
              <a:custGeom>
                <a:avLst/>
                <a:gdLst>
                  <a:gd name="T0" fmla="*/ 1664 w 1664"/>
                  <a:gd name="T1" fmla="*/ 4216 h 4216"/>
                  <a:gd name="T2" fmla="*/ 0 w 1664"/>
                  <a:gd name="T3" fmla="*/ 4216 h 4216"/>
                  <a:gd name="T4" fmla="*/ 0 w 1664"/>
                  <a:gd name="T5" fmla="*/ 956 h 4216"/>
                  <a:gd name="T6" fmla="*/ 1664 w 1664"/>
                  <a:gd name="T7" fmla="*/ 0 h 4216"/>
                  <a:gd name="T8" fmla="*/ 1664 w 1664"/>
                  <a:gd name="T9" fmla="*/ 4216 h 4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4" h="4216">
                    <a:moveTo>
                      <a:pt x="1664" y="4216"/>
                    </a:moveTo>
                    <a:lnTo>
                      <a:pt x="0" y="4216"/>
                    </a:lnTo>
                    <a:lnTo>
                      <a:pt x="0" y="956"/>
                    </a:lnTo>
                    <a:lnTo>
                      <a:pt x="1664" y="0"/>
                    </a:lnTo>
                    <a:lnTo>
                      <a:pt x="1664" y="4216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Source Sans Pro" charset="0"/>
                </a:endParaRPr>
              </a:p>
            </p:txBody>
          </p:sp>
          <p:sp>
            <p:nvSpPr>
              <p:cNvPr id="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504072" y="1803109"/>
                <a:ext cx="1828619" cy="3398477"/>
              </a:xfrm>
              <a:custGeom>
                <a:avLst/>
                <a:gdLst>
                  <a:gd name="T0" fmla="*/ 1664 w 1664"/>
                  <a:gd name="T1" fmla="*/ 4216 h 4216"/>
                  <a:gd name="T2" fmla="*/ 0 w 1664"/>
                  <a:gd name="T3" fmla="*/ 4216 h 4216"/>
                  <a:gd name="T4" fmla="*/ 0 w 1664"/>
                  <a:gd name="T5" fmla="*/ 956 h 4216"/>
                  <a:gd name="T6" fmla="*/ 1664 w 1664"/>
                  <a:gd name="T7" fmla="*/ 0 h 4216"/>
                  <a:gd name="T8" fmla="*/ 1664 w 1664"/>
                  <a:gd name="T9" fmla="*/ 4216 h 4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4" h="4216">
                    <a:moveTo>
                      <a:pt x="1664" y="4216"/>
                    </a:moveTo>
                    <a:lnTo>
                      <a:pt x="0" y="4216"/>
                    </a:lnTo>
                    <a:lnTo>
                      <a:pt x="0" y="956"/>
                    </a:lnTo>
                    <a:lnTo>
                      <a:pt x="1664" y="0"/>
                    </a:lnTo>
                    <a:lnTo>
                      <a:pt x="1664" y="4216"/>
                    </a:lnTo>
                    <a:close/>
                  </a:path>
                </a:pathLst>
              </a:custGeom>
              <a:solidFill>
                <a:srgbClr val="C5A59B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200" dirty="0">
                  <a:solidFill>
                    <a:srgbClr val="FFFFFF"/>
                  </a:solidFill>
                  <a:latin typeface="Source Sans Pro" charset="0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9483280" y="4090929"/>
              <a:ext cx="1889011" cy="1418905"/>
              <a:chOff x="3889210" y="3659773"/>
              <a:chExt cx="1889011" cy="1418905"/>
            </a:xfrm>
          </p:grpSpPr>
          <p:sp>
            <p:nvSpPr>
              <p:cNvPr id="55" name="出自【趣你的PPT】(微信:qunideppt)：最优质的PPT资源库"/>
              <p:cNvSpPr/>
              <p:nvPr/>
            </p:nvSpPr>
            <p:spPr>
              <a:xfrm>
                <a:off x="3889210" y="3659773"/>
                <a:ext cx="18890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关键字</a:t>
                </a:r>
                <a:r>
                  <a:rPr lang="en-US" altLang="zh-CN" sz="28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  <p:sp>
            <p:nvSpPr>
              <p:cNvPr id="56" name="出自【趣你的PPT】(微信:qunideppt)：最优质的PPT资源库"/>
              <p:cNvSpPr/>
              <p:nvPr/>
            </p:nvSpPr>
            <p:spPr>
              <a:xfrm>
                <a:off x="3954873" y="4210748"/>
                <a:ext cx="1757684" cy="867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该原创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模板来自公众号：趣你的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一不小心，就学会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，快来加入我们</a:t>
                </a:r>
                <a:endPara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7" name="Group 56出自【趣你的PPT】(微信:qunideppt)：最优质的PPT资源库"/>
          <p:cNvGrpSpPr/>
          <p:nvPr/>
        </p:nvGrpSpPr>
        <p:grpSpPr>
          <a:xfrm>
            <a:off x="272216" y="259242"/>
            <a:ext cx="3657527" cy="523220"/>
            <a:chOff x="272216" y="259242"/>
            <a:chExt cx="3657527" cy="523220"/>
          </a:xfrm>
        </p:grpSpPr>
        <p:sp>
          <p:nvSpPr>
            <p:cNvPr id="58" name="出自【趣你的PPT】(微信:qunideppt)：最优质的PPT资源库"/>
            <p:cNvSpPr txBox="1"/>
            <p:nvPr/>
          </p:nvSpPr>
          <p:spPr>
            <a:xfrm>
              <a:off x="872599" y="259242"/>
              <a:ext cx="3057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584C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选题背景与意义</a:t>
              </a: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272216" y="284669"/>
              <a:ext cx="472368" cy="472367"/>
              <a:chOff x="2890838" y="1998664"/>
              <a:chExt cx="260351" cy="260350"/>
            </a:xfrm>
            <a:solidFill>
              <a:srgbClr val="584C4C"/>
            </a:solidFill>
          </p:grpSpPr>
          <p:sp>
            <p:nvSpPr>
              <p:cNvPr id="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00376" y="1998664"/>
                <a:ext cx="150813" cy="149225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lnTo>
                      <a:pt x="0" y="47"/>
                    </a:lnTo>
                    <a:lnTo>
                      <a:pt x="47" y="94"/>
                    </a:lnTo>
                    <a:lnTo>
                      <a:pt x="95" y="4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  <p:sp>
            <p:nvSpPr>
              <p:cNvPr id="6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90838" y="2097089"/>
                <a:ext cx="158750" cy="16192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753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出自【趣你的PPT】(微信:qunideppt)：最优质的PPT资源库"/>
          <p:cNvCxnSpPr/>
          <p:nvPr/>
        </p:nvCxnSpPr>
        <p:spPr>
          <a:xfrm>
            <a:off x="6520489" y="4099176"/>
            <a:ext cx="2291644" cy="1581912"/>
          </a:xfrm>
          <a:prstGeom prst="bentConnector3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出自【趣你的PPT】(微信:qunideppt)：最优质的PPT资源库"/>
          <p:cNvCxnSpPr/>
          <p:nvPr/>
        </p:nvCxnSpPr>
        <p:spPr>
          <a:xfrm>
            <a:off x="6346773" y="3896783"/>
            <a:ext cx="246536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>
            <a:stCxn id="78" idx="11"/>
          </p:cNvCxnSpPr>
          <p:nvPr/>
        </p:nvCxnSpPr>
        <p:spPr>
          <a:xfrm rot="10800000">
            <a:off x="3385178" y="2112406"/>
            <a:ext cx="2417922" cy="1590201"/>
          </a:xfrm>
          <a:prstGeom prst="bentConnector3">
            <a:avLst>
              <a:gd name="adj1" fmla="val 53151"/>
            </a:avLst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出自【趣你的PPT】(微信:qunideppt)：最优质的PPT资源库"/>
          <p:cNvCxnSpPr/>
          <p:nvPr/>
        </p:nvCxnSpPr>
        <p:spPr>
          <a:xfrm flipH="1">
            <a:off x="3379153" y="4099248"/>
            <a:ext cx="2291644" cy="1581912"/>
          </a:xfrm>
          <a:prstGeom prst="bentConnector3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出自【趣你的PPT】(微信:qunideppt)：最优质的PPT资源库"/>
          <p:cNvCxnSpPr/>
          <p:nvPr/>
        </p:nvCxnSpPr>
        <p:spPr>
          <a:xfrm flipH="1">
            <a:off x="3379153" y="3896855"/>
            <a:ext cx="2414422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02150" y="2899731"/>
            <a:ext cx="27157" cy="26929"/>
          </a:xfrm>
          <a:custGeom>
            <a:avLst/>
            <a:gdLst>
              <a:gd name="T0" fmla="*/ 50 w 101"/>
              <a:gd name="T1" fmla="*/ 0 h 100"/>
              <a:gd name="T2" fmla="*/ 0 w 101"/>
              <a:gd name="T3" fmla="*/ 50 h 100"/>
              <a:gd name="T4" fmla="*/ 50 w 101"/>
              <a:gd name="T5" fmla="*/ 100 h 100"/>
              <a:gd name="T6" fmla="*/ 101 w 101"/>
              <a:gd name="T7" fmla="*/ 50 h 100"/>
              <a:gd name="T8" fmla="*/ 50 w 101"/>
              <a:gd name="T9" fmla="*/ 0 h 100"/>
              <a:gd name="T10" fmla="*/ 50 w 101"/>
              <a:gd name="T11" fmla="*/ 67 h 100"/>
              <a:gd name="T12" fmla="*/ 34 w 101"/>
              <a:gd name="T13" fmla="*/ 50 h 100"/>
              <a:gd name="T14" fmla="*/ 50 w 101"/>
              <a:gd name="T15" fmla="*/ 33 h 100"/>
              <a:gd name="T16" fmla="*/ 67 w 101"/>
              <a:gd name="T17" fmla="*/ 50 h 100"/>
              <a:gd name="T18" fmla="*/ 50 w 101"/>
              <a:gd name="T19" fmla="*/ 67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100">
                <a:moveTo>
                  <a:pt x="50" y="0"/>
                </a:moveTo>
                <a:cubicBezTo>
                  <a:pt x="23" y="0"/>
                  <a:pt x="0" y="22"/>
                  <a:pt x="0" y="50"/>
                </a:cubicBezTo>
                <a:cubicBezTo>
                  <a:pt x="0" y="77"/>
                  <a:pt x="23" y="100"/>
                  <a:pt x="50" y="100"/>
                </a:cubicBezTo>
                <a:cubicBezTo>
                  <a:pt x="78" y="100"/>
                  <a:pt x="101" y="77"/>
                  <a:pt x="101" y="50"/>
                </a:cubicBezTo>
                <a:cubicBezTo>
                  <a:pt x="101" y="22"/>
                  <a:pt x="78" y="0"/>
                  <a:pt x="50" y="0"/>
                </a:cubicBezTo>
                <a:close/>
                <a:moveTo>
                  <a:pt x="50" y="67"/>
                </a:moveTo>
                <a:cubicBezTo>
                  <a:pt x="41" y="67"/>
                  <a:pt x="34" y="59"/>
                  <a:pt x="34" y="50"/>
                </a:cubicBezTo>
                <a:cubicBezTo>
                  <a:pt x="34" y="41"/>
                  <a:pt x="41" y="33"/>
                  <a:pt x="50" y="33"/>
                </a:cubicBezTo>
                <a:cubicBezTo>
                  <a:pt x="60" y="33"/>
                  <a:pt x="67" y="41"/>
                  <a:pt x="67" y="50"/>
                </a:cubicBezTo>
                <a:cubicBezTo>
                  <a:pt x="67" y="59"/>
                  <a:pt x="60" y="67"/>
                  <a:pt x="50" y="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2" name="Group 51出自【趣你的PPT】(微信:qunideppt)：最优质的PPT资源库"/>
          <p:cNvGrpSpPr/>
          <p:nvPr/>
        </p:nvGrpSpPr>
        <p:grpSpPr>
          <a:xfrm>
            <a:off x="2575991" y="3546400"/>
            <a:ext cx="720966" cy="720966"/>
            <a:chOff x="2569058" y="3521000"/>
            <a:chExt cx="720966" cy="720966"/>
          </a:xfrm>
        </p:grpSpPr>
        <p:sp>
          <p:nvSpPr>
            <p:cNvPr id="53" name="出自【趣你的PPT】(微信:qunideppt)：最优质的PPT资源库"/>
            <p:cNvSpPr/>
            <p:nvPr/>
          </p:nvSpPr>
          <p:spPr>
            <a:xfrm>
              <a:off x="2569058" y="3521000"/>
              <a:ext cx="720966" cy="720966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出自【趣你的PPT】(微信:qunideppt)：最优质的PPT资源库"/>
            <p:cNvSpPr/>
            <p:nvPr/>
          </p:nvSpPr>
          <p:spPr>
            <a:xfrm>
              <a:off x="2686555" y="3723026"/>
              <a:ext cx="478913" cy="319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8847" y="15749"/>
                  </a:moveTo>
                  <a:lnTo>
                    <a:pt x="2701" y="15749"/>
                  </a:lnTo>
                  <a:lnTo>
                    <a:pt x="2701" y="1346"/>
                  </a:lnTo>
                  <a:lnTo>
                    <a:pt x="18847" y="1346"/>
                  </a:lnTo>
                  <a:cubicBezTo>
                    <a:pt x="18847" y="1346"/>
                    <a:pt x="18847" y="15749"/>
                    <a:pt x="18847" y="15749"/>
                  </a:cubicBezTo>
                  <a:close/>
                  <a:moveTo>
                    <a:pt x="0" y="20510"/>
                  </a:moveTo>
                  <a:cubicBezTo>
                    <a:pt x="0" y="20510"/>
                    <a:pt x="-26" y="21600"/>
                    <a:pt x="1603" y="21600"/>
                  </a:cubicBezTo>
                  <a:cubicBezTo>
                    <a:pt x="2568" y="21600"/>
                    <a:pt x="6216" y="21600"/>
                    <a:pt x="9032" y="21600"/>
                  </a:cubicBezTo>
                  <a:cubicBezTo>
                    <a:pt x="9032" y="21600"/>
                    <a:pt x="10576" y="21600"/>
                    <a:pt x="12515" y="21600"/>
                  </a:cubicBezTo>
                  <a:cubicBezTo>
                    <a:pt x="15331" y="21600"/>
                    <a:pt x="18979" y="21600"/>
                    <a:pt x="19943" y="21600"/>
                  </a:cubicBezTo>
                  <a:cubicBezTo>
                    <a:pt x="21574" y="21600"/>
                    <a:pt x="21547" y="20510"/>
                    <a:pt x="21547" y="20510"/>
                  </a:cubicBezTo>
                  <a:lnTo>
                    <a:pt x="19418" y="16436"/>
                  </a:lnTo>
                  <a:cubicBezTo>
                    <a:pt x="19512" y="16224"/>
                    <a:pt x="19569" y="15977"/>
                    <a:pt x="19569" y="15711"/>
                  </a:cubicBezTo>
                  <a:lnTo>
                    <a:pt x="19569" y="1384"/>
                  </a:lnTo>
                  <a:cubicBezTo>
                    <a:pt x="19569" y="621"/>
                    <a:pt x="19123" y="0"/>
                    <a:pt x="18571" y="0"/>
                  </a:cubicBezTo>
                  <a:lnTo>
                    <a:pt x="2977" y="0"/>
                  </a:lnTo>
                  <a:cubicBezTo>
                    <a:pt x="2425" y="0"/>
                    <a:pt x="1979" y="621"/>
                    <a:pt x="1979" y="1384"/>
                  </a:cubicBezTo>
                  <a:lnTo>
                    <a:pt x="1979" y="15711"/>
                  </a:lnTo>
                  <a:cubicBezTo>
                    <a:pt x="1979" y="15978"/>
                    <a:pt x="2035" y="16224"/>
                    <a:pt x="2129" y="16436"/>
                  </a:cubicBezTo>
                  <a:cubicBezTo>
                    <a:pt x="2129" y="16436"/>
                    <a:pt x="0" y="20510"/>
                    <a:pt x="0" y="2051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cxnSp>
        <p:nvCxnSpPr>
          <p:cNvPr id="84" name="出自【趣你的PPT】(微信:qunideppt)：最优质的PPT资源库"/>
          <p:cNvCxnSpPr/>
          <p:nvPr/>
        </p:nvCxnSpPr>
        <p:spPr>
          <a:xfrm rot="10800000" flipH="1">
            <a:off x="6243960" y="2112407"/>
            <a:ext cx="2562862" cy="1590200"/>
          </a:xfrm>
          <a:prstGeom prst="bentConnector3">
            <a:avLst>
              <a:gd name="adj1" fmla="val 55946"/>
            </a:avLst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4797858" y="2380572"/>
            <a:ext cx="2623904" cy="2626022"/>
            <a:chOff x="4790925" y="2355172"/>
            <a:chExt cx="2623904" cy="2626022"/>
          </a:xfrm>
        </p:grpSpPr>
        <p:grpSp>
          <p:nvGrpSpPr>
            <p:cNvPr id="10" name="Group 9"/>
            <p:cNvGrpSpPr/>
            <p:nvPr/>
          </p:nvGrpSpPr>
          <p:grpSpPr>
            <a:xfrm>
              <a:off x="4790925" y="2355172"/>
              <a:ext cx="2623904" cy="2626022"/>
              <a:chOff x="4384327" y="3450941"/>
              <a:chExt cx="3423346" cy="3426109"/>
            </a:xfrm>
            <a:solidFill>
              <a:schemeClr val="bg1">
                <a:lumMod val="85000"/>
              </a:schemeClr>
            </a:solidFill>
          </p:grpSpPr>
          <p:sp>
            <p:nvSpPr>
              <p:cNvPr id="1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384327" y="3450941"/>
                <a:ext cx="3423346" cy="3426109"/>
              </a:xfrm>
              <a:custGeom>
                <a:avLst/>
                <a:gdLst>
                  <a:gd name="T0" fmla="*/ 523 w 1046"/>
                  <a:gd name="T1" fmla="*/ 1016 h 1047"/>
                  <a:gd name="T2" fmla="*/ 31 w 1046"/>
                  <a:gd name="T3" fmla="*/ 524 h 1047"/>
                  <a:gd name="T4" fmla="*/ 523 w 1046"/>
                  <a:gd name="T5" fmla="*/ 32 h 1047"/>
                  <a:gd name="T6" fmla="*/ 1015 w 1046"/>
                  <a:gd name="T7" fmla="*/ 524 h 1047"/>
                  <a:gd name="T8" fmla="*/ 523 w 1046"/>
                  <a:gd name="T9" fmla="*/ 1016 h 1047"/>
                  <a:gd name="T10" fmla="*/ 523 w 1046"/>
                  <a:gd name="T11" fmla="*/ 0 h 1047"/>
                  <a:gd name="T12" fmla="*/ 0 w 1046"/>
                  <a:gd name="T13" fmla="*/ 524 h 1047"/>
                  <a:gd name="T14" fmla="*/ 523 w 1046"/>
                  <a:gd name="T15" fmla="*/ 1047 h 1047"/>
                  <a:gd name="T16" fmla="*/ 1046 w 1046"/>
                  <a:gd name="T17" fmla="*/ 524 h 1047"/>
                  <a:gd name="T18" fmla="*/ 523 w 1046"/>
                  <a:gd name="T19" fmla="*/ 0 h 10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6" h="1047">
                    <a:moveTo>
                      <a:pt x="523" y="1016"/>
                    </a:moveTo>
                    <a:cubicBezTo>
                      <a:pt x="251" y="1016"/>
                      <a:pt x="31" y="796"/>
                      <a:pt x="31" y="524"/>
                    </a:cubicBezTo>
                    <a:cubicBezTo>
                      <a:pt x="31" y="252"/>
                      <a:pt x="251" y="32"/>
                      <a:pt x="523" y="32"/>
                    </a:cubicBezTo>
                    <a:cubicBezTo>
                      <a:pt x="795" y="32"/>
                      <a:pt x="1015" y="252"/>
                      <a:pt x="1015" y="524"/>
                    </a:cubicBezTo>
                    <a:cubicBezTo>
                      <a:pt x="1015" y="796"/>
                      <a:pt x="795" y="1016"/>
                      <a:pt x="523" y="1016"/>
                    </a:cubicBezTo>
                    <a:moveTo>
                      <a:pt x="523" y="0"/>
                    </a:moveTo>
                    <a:cubicBezTo>
                      <a:pt x="234" y="0"/>
                      <a:pt x="0" y="235"/>
                      <a:pt x="0" y="524"/>
                    </a:cubicBezTo>
                    <a:cubicBezTo>
                      <a:pt x="0" y="813"/>
                      <a:pt x="234" y="1047"/>
                      <a:pt x="523" y="1047"/>
                    </a:cubicBezTo>
                    <a:cubicBezTo>
                      <a:pt x="812" y="1047"/>
                      <a:pt x="1046" y="813"/>
                      <a:pt x="1046" y="524"/>
                    </a:cubicBezTo>
                    <a:cubicBezTo>
                      <a:pt x="1046" y="235"/>
                      <a:pt x="812" y="0"/>
                      <a:pt x="52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583263" y="3654021"/>
                <a:ext cx="3024095" cy="3024095"/>
              </a:xfrm>
              <a:custGeom>
                <a:avLst/>
                <a:gdLst>
                  <a:gd name="T0" fmla="*/ 462 w 924"/>
                  <a:gd name="T1" fmla="*/ 891 h 924"/>
                  <a:gd name="T2" fmla="*/ 32 w 924"/>
                  <a:gd name="T3" fmla="*/ 462 h 924"/>
                  <a:gd name="T4" fmla="*/ 462 w 924"/>
                  <a:gd name="T5" fmla="*/ 32 h 924"/>
                  <a:gd name="T6" fmla="*/ 892 w 924"/>
                  <a:gd name="T7" fmla="*/ 462 h 924"/>
                  <a:gd name="T8" fmla="*/ 462 w 924"/>
                  <a:gd name="T9" fmla="*/ 891 h 924"/>
                  <a:gd name="T10" fmla="*/ 462 w 924"/>
                  <a:gd name="T11" fmla="*/ 0 h 924"/>
                  <a:gd name="T12" fmla="*/ 0 w 924"/>
                  <a:gd name="T13" fmla="*/ 462 h 924"/>
                  <a:gd name="T14" fmla="*/ 462 w 924"/>
                  <a:gd name="T15" fmla="*/ 924 h 924"/>
                  <a:gd name="T16" fmla="*/ 924 w 924"/>
                  <a:gd name="T17" fmla="*/ 462 h 924"/>
                  <a:gd name="T18" fmla="*/ 462 w 924"/>
                  <a:gd name="T1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4" h="924">
                    <a:moveTo>
                      <a:pt x="462" y="891"/>
                    </a:moveTo>
                    <a:cubicBezTo>
                      <a:pt x="225" y="891"/>
                      <a:pt x="32" y="699"/>
                      <a:pt x="32" y="462"/>
                    </a:cubicBezTo>
                    <a:cubicBezTo>
                      <a:pt x="32" y="225"/>
                      <a:pt x="225" y="32"/>
                      <a:pt x="462" y="32"/>
                    </a:cubicBezTo>
                    <a:cubicBezTo>
                      <a:pt x="699" y="32"/>
                      <a:pt x="892" y="225"/>
                      <a:pt x="892" y="462"/>
                    </a:cubicBezTo>
                    <a:cubicBezTo>
                      <a:pt x="892" y="699"/>
                      <a:pt x="699" y="891"/>
                      <a:pt x="462" y="891"/>
                    </a:cubicBezTo>
                    <a:moveTo>
                      <a:pt x="462" y="0"/>
                    </a:moveTo>
                    <a:cubicBezTo>
                      <a:pt x="207" y="0"/>
                      <a:pt x="0" y="207"/>
                      <a:pt x="0" y="462"/>
                    </a:cubicBezTo>
                    <a:cubicBezTo>
                      <a:pt x="0" y="717"/>
                      <a:pt x="207" y="924"/>
                      <a:pt x="462" y="924"/>
                    </a:cubicBezTo>
                    <a:cubicBezTo>
                      <a:pt x="717" y="924"/>
                      <a:pt x="924" y="717"/>
                      <a:pt x="924" y="462"/>
                    </a:cubicBezTo>
                    <a:cubicBezTo>
                      <a:pt x="924" y="207"/>
                      <a:pt x="717" y="0"/>
                      <a:pt x="46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793250" y="3864008"/>
                <a:ext cx="2605501" cy="2604120"/>
              </a:xfrm>
              <a:custGeom>
                <a:avLst/>
                <a:gdLst>
                  <a:gd name="T0" fmla="*/ 398 w 796"/>
                  <a:gd name="T1" fmla="*/ 765 h 796"/>
                  <a:gd name="T2" fmla="*/ 31 w 796"/>
                  <a:gd name="T3" fmla="*/ 398 h 796"/>
                  <a:gd name="T4" fmla="*/ 398 w 796"/>
                  <a:gd name="T5" fmla="*/ 31 h 796"/>
                  <a:gd name="T6" fmla="*/ 765 w 796"/>
                  <a:gd name="T7" fmla="*/ 398 h 796"/>
                  <a:gd name="T8" fmla="*/ 398 w 796"/>
                  <a:gd name="T9" fmla="*/ 765 h 796"/>
                  <a:gd name="T10" fmla="*/ 398 w 796"/>
                  <a:gd name="T11" fmla="*/ 0 h 796"/>
                  <a:gd name="T12" fmla="*/ 0 w 796"/>
                  <a:gd name="T13" fmla="*/ 398 h 796"/>
                  <a:gd name="T14" fmla="*/ 398 w 796"/>
                  <a:gd name="T15" fmla="*/ 796 h 796"/>
                  <a:gd name="T16" fmla="*/ 796 w 796"/>
                  <a:gd name="T17" fmla="*/ 398 h 796"/>
                  <a:gd name="T18" fmla="*/ 398 w 796"/>
                  <a:gd name="T19" fmla="*/ 0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6" h="796">
                    <a:moveTo>
                      <a:pt x="398" y="765"/>
                    </a:moveTo>
                    <a:cubicBezTo>
                      <a:pt x="195" y="765"/>
                      <a:pt x="31" y="601"/>
                      <a:pt x="31" y="398"/>
                    </a:cubicBezTo>
                    <a:cubicBezTo>
                      <a:pt x="31" y="195"/>
                      <a:pt x="195" y="31"/>
                      <a:pt x="398" y="31"/>
                    </a:cubicBezTo>
                    <a:cubicBezTo>
                      <a:pt x="601" y="31"/>
                      <a:pt x="765" y="195"/>
                      <a:pt x="765" y="398"/>
                    </a:cubicBezTo>
                    <a:cubicBezTo>
                      <a:pt x="765" y="601"/>
                      <a:pt x="601" y="765"/>
                      <a:pt x="398" y="765"/>
                    </a:cubicBezTo>
                    <a:moveTo>
                      <a:pt x="398" y="0"/>
                    </a:moveTo>
                    <a:cubicBezTo>
                      <a:pt x="178" y="0"/>
                      <a:pt x="0" y="178"/>
                      <a:pt x="0" y="398"/>
                    </a:cubicBezTo>
                    <a:cubicBezTo>
                      <a:pt x="0" y="618"/>
                      <a:pt x="178" y="796"/>
                      <a:pt x="398" y="796"/>
                    </a:cubicBezTo>
                    <a:cubicBezTo>
                      <a:pt x="618" y="796"/>
                      <a:pt x="796" y="618"/>
                      <a:pt x="796" y="398"/>
                    </a:cubicBezTo>
                    <a:cubicBezTo>
                      <a:pt x="796" y="178"/>
                      <a:pt x="618" y="0"/>
                      <a:pt x="39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996330" y="4067088"/>
                <a:ext cx="2199341" cy="2197960"/>
              </a:xfrm>
              <a:custGeom>
                <a:avLst/>
                <a:gdLst>
                  <a:gd name="T0" fmla="*/ 336 w 672"/>
                  <a:gd name="T1" fmla="*/ 639 h 672"/>
                  <a:gd name="T2" fmla="*/ 33 w 672"/>
                  <a:gd name="T3" fmla="*/ 336 h 672"/>
                  <a:gd name="T4" fmla="*/ 336 w 672"/>
                  <a:gd name="T5" fmla="*/ 32 h 672"/>
                  <a:gd name="T6" fmla="*/ 640 w 672"/>
                  <a:gd name="T7" fmla="*/ 336 h 672"/>
                  <a:gd name="T8" fmla="*/ 336 w 672"/>
                  <a:gd name="T9" fmla="*/ 639 h 672"/>
                  <a:gd name="T10" fmla="*/ 336 w 672"/>
                  <a:gd name="T11" fmla="*/ 0 h 672"/>
                  <a:gd name="T12" fmla="*/ 0 w 672"/>
                  <a:gd name="T13" fmla="*/ 336 h 672"/>
                  <a:gd name="T14" fmla="*/ 336 w 672"/>
                  <a:gd name="T15" fmla="*/ 672 h 672"/>
                  <a:gd name="T16" fmla="*/ 672 w 672"/>
                  <a:gd name="T17" fmla="*/ 336 h 672"/>
                  <a:gd name="T18" fmla="*/ 336 w 672"/>
                  <a:gd name="T1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2" h="672">
                    <a:moveTo>
                      <a:pt x="336" y="639"/>
                    </a:moveTo>
                    <a:cubicBezTo>
                      <a:pt x="168" y="639"/>
                      <a:pt x="33" y="503"/>
                      <a:pt x="33" y="336"/>
                    </a:cubicBezTo>
                    <a:cubicBezTo>
                      <a:pt x="33" y="168"/>
                      <a:pt x="168" y="32"/>
                      <a:pt x="336" y="32"/>
                    </a:cubicBezTo>
                    <a:cubicBezTo>
                      <a:pt x="504" y="32"/>
                      <a:pt x="640" y="168"/>
                      <a:pt x="640" y="336"/>
                    </a:cubicBezTo>
                    <a:cubicBezTo>
                      <a:pt x="640" y="503"/>
                      <a:pt x="504" y="639"/>
                      <a:pt x="336" y="639"/>
                    </a:cubicBezTo>
                    <a:moveTo>
                      <a:pt x="336" y="0"/>
                    </a:moveTo>
                    <a:cubicBezTo>
                      <a:pt x="151" y="0"/>
                      <a:pt x="0" y="150"/>
                      <a:pt x="0" y="336"/>
                    </a:cubicBezTo>
                    <a:cubicBezTo>
                      <a:pt x="0" y="521"/>
                      <a:pt x="151" y="672"/>
                      <a:pt x="336" y="672"/>
                    </a:cubicBezTo>
                    <a:cubicBezTo>
                      <a:pt x="521" y="672"/>
                      <a:pt x="672" y="521"/>
                      <a:pt x="672" y="336"/>
                    </a:cubicBezTo>
                    <a:cubicBezTo>
                      <a:pt x="672" y="150"/>
                      <a:pt x="521" y="0"/>
                      <a:pt x="3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204936" y="4275694"/>
                <a:ext cx="1780748" cy="1780748"/>
              </a:xfrm>
              <a:custGeom>
                <a:avLst/>
                <a:gdLst>
                  <a:gd name="T0" fmla="*/ 272 w 544"/>
                  <a:gd name="T1" fmla="*/ 513 h 544"/>
                  <a:gd name="T2" fmla="*/ 31 w 544"/>
                  <a:gd name="T3" fmla="*/ 272 h 544"/>
                  <a:gd name="T4" fmla="*/ 272 w 544"/>
                  <a:gd name="T5" fmla="*/ 31 h 544"/>
                  <a:gd name="T6" fmla="*/ 513 w 544"/>
                  <a:gd name="T7" fmla="*/ 272 h 544"/>
                  <a:gd name="T8" fmla="*/ 272 w 544"/>
                  <a:gd name="T9" fmla="*/ 513 h 544"/>
                  <a:gd name="T10" fmla="*/ 272 w 544"/>
                  <a:gd name="T11" fmla="*/ 0 h 544"/>
                  <a:gd name="T12" fmla="*/ 0 w 544"/>
                  <a:gd name="T13" fmla="*/ 272 h 544"/>
                  <a:gd name="T14" fmla="*/ 272 w 544"/>
                  <a:gd name="T15" fmla="*/ 544 h 544"/>
                  <a:gd name="T16" fmla="*/ 544 w 544"/>
                  <a:gd name="T17" fmla="*/ 272 h 544"/>
                  <a:gd name="T18" fmla="*/ 272 w 544"/>
                  <a:gd name="T19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4" h="544">
                    <a:moveTo>
                      <a:pt x="272" y="513"/>
                    </a:moveTo>
                    <a:cubicBezTo>
                      <a:pt x="139" y="513"/>
                      <a:pt x="31" y="405"/>
                      <a:pt x="31" y="272"/>
                    </a:cubicBezTo>
                    <a:cubicBezTo>
                      <a:pt x="31" y="139"/>
                      <a:pt x="139" y="31"/>
                      <a:pt x="272" y="31"/>
                    </a:cubicBezTo>
                    <a:cubicBezTo>
                      <a:pt x="405" y="31"/>
                      <a:pt x="513" y="139"/>
                      <a:pt x="513" y="272"/>
                    </a:cubicBezTo>
                    <a:cubicBezTo>
                      <a:pt x="513" y="405"/>
                      <a:pt x="405" y="513"/>
                      <a:pt x="272" y="513"/>
                    </a:cubicBezTo>
                    <a:moveTo>
                      <a:pt x="272" y="0"/>
                    </a:moveTo>
                    <a:cubicBezTo>
                      <a:pt x="122" y="0"/>
                      <a:pt x="0" y="121"/>
                      <a:pt x="0" y="272"/>
                    </a:cubicBezTo>
                    <a:cubicBezTo>
                      <a:pt x="0" y="422"/>
                      <a:pt x="122" y="544"/>
                      <a:pt x="272" y="544"/>
                    </a:cubicBezTo>
                    <a:cubicBezTo>
                      <a:pt x="422" y="544"/>
                      <a:pt x="544" y="422"/>
                      <a:pt x="544" y="272"/>
                    </a:cubicBezTo>
                    <a:cubicBezTo>
                      <a:pt x="544" y="121"/>
                      <a:pt x="422" y="0"/>
                      <a:pt x="27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78" name="出自【趣你的PPT】(微信:qunideppt)：最优质的PPT资源库"/>
            <p:cNvSpPr>
              <a:spLocks noEditPoints="1"/>
            </p:cNvSpPr>
            <p:nvPr/>
          </p:nvSpPr>
          <p:spPr bwMode="auto">
            <a:xfrm flipH="1">
              <a:off x="5320327" y="2753319"/>
              <a:ext cx="1559518" cy="1664955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lIns="325063" tIns="162532" rIns="325063" bIns="162532"/>
            <a:lstStyle/>
            <a:p>
              <a:pPr>
                <a:defRPr/>
              </a:pPr>
              <a:endParaRPr lang="id-ID" sz="6400" dirty="0">
                <a:latin typeface="Raleway Light"/>
              </a:endParaRPr>
            </a:p>
          </p:txBody>
        </p:sp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2575991" y="5330088"/>
            <a:ext cx="720966" cy="720966"/>
            <a:chOff x="2569058" y="5304688"/>
            <a:chExt cx="720966" cy="720966"/>
          </a:xfrm>
        </p:grpSpPr>
        <p:sp>
          <p:nvSpPr>
            <p:cNvPr id="70" name="出自【趣你的PPT】(微信:qunideppt)：最优质的PPT资源库"/>
            <p:cNvSpPr/>
            <p:nvPr/>
          </p:nvSpPr>
          <p:spPr>
            <a:xfrm>
              <a:off x="2569058" y="5304688"/>
              <a:ext cx="720966" cy="72096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18824" y="5449563"/>
              <a:ext cx="431404" cy="431404"/>
            </a:xfrm>
            <a:custGeom>
              <a:avLst/>
              <a:gdLst>
                <a:gd name="T0" fmla="*/ 3437 w 6844"/>
                <a:gd name="T1" fmla="*/ 1719 h 6844"/>
                <a:gd name="T2" fmla="*/ 3437 w 6844"/>
                <a:gd name="T3" fmla="*/ 2875 h 6844"/>
                <a:gd name="T4" fmla="*/ 3437 w 6844"/>
                <a:gd name="T5" fmla="*/ 1719 h 6844"/>
                <a:gd name="T6" fmla="*/ 6843 w 6844"/>
                <a:gd name="T7" fmla="*/ 188 h 6844"/>
                <a:gd name="T8" fmla="*/ 5437 w 6844"/>
                <a:gd name="T9" fmla="*/ 2375 h 6844"/>
                <a:gd name="T10" fmla="*/ 5124 w 6844"/>
                <a:gd name="T11" fmla="*/ 1250 h 6844"/>
                <a:gd name="T12" fmla="*/ 5093 w 6844"/>
                <a:gd name="T13" fmla="*/ 2719 h 6844"/>
                <a:gd name="T14" fmla="*/ 4437 w 6844"/>
                <a:gd name="T15" fmla="*/ 3749 h 6844"/>
                <a:gd name="T16" fmla="*/ 5218 w 6844"/>
                <a:gd name="T17" fmla="*/ 4562 h 6844"/>
                <a:gd name="T18" fmla="*/ 5218 w 6844"/>
                <a:gd name="T19" fmla="*/ 4593 h 6844"/>
                <a:gd name="T20" fmla="*/ 5124 w 6844"/>
                <a:gd name="T21" fmla="*/ 6624 h 6844"/>
                <a:gd name="T22" fmla="*/ 4812 w 6844"/>
                <a:gd name="T23" fmla="*/ 6843 h 6844"/>
                <a:gd name="T24" fmla="*/ 4812 w 6844"/>
                <a:gd name="T25" fmla="*/ 5093 h 6844"/>
                <a:gd name="T26" fmla="*/ 2594 w 6844"/>
                <a:gd name="T27" fmla="*/ 5812 h 6844"/>
                <a:gd name="T28" fmla="*/ 2438 w 6844"/>
                <a:gd name="T29" fmla="*/ 5968 h 6844"/>
                <a:gd name="T30" fmla="*/ 875 w 6844"/>
                <a:gd name="T31" fmla="*/ 6843 h 6844"/>
                <a:gd name="T32" fmla="*/ 719 w 6844"/>
                <a:gd name="T33" fmla="*/ 6312 h 6844"/>
                <a:gd name="T34" fmla="*/ 2844 w 6844"/>
                <a:gd name="T35" fmla="*/ 4562 h 6844"/>
                <a:gd name="T36" fmla="*/ 1782 w 6844"/>
                <a:gd name="T37" fmla="*/ 2750 h 6844"/>
                <a:gd name="T38" fmla="*/ 1719 w 6844"/>
                <a:gd name="T39" fmla="*/ 2594 h 6844"/>
                <a:gd name="T40" fmla="*/ 1250 w 6844"/>
                <a:gd name="T41" fmla="*/ 1313 h 6844"/>
                <a:gd name="T42" fmla="*/ 407 w 6844"/>
                <a:gd name="T43" fmla="*/ 2563 h 6844"/>
                <a:gd name="T44" fmla="*/ 1032 w 6844"/>
                <a:gd name="T45" fmla="*/ 32 h 6844"/>
                <a:gd name="T46" fmla="*/ 1813 w 6844"/>
                <a:gd name="T47" fmla="*/ 938 h 6844"/>
                <a:gd name="T48" fmla="*/ 2157 w 6844"/>
                <a:gd name="T49" fmla="*/ 907 h 6844"/>
                <a:gd name="T50" fmla="*/ 4718 w 6844"/>
                <a:gd name="T51" fmla="*/ 907 h 6844"/>
                <a:gd name="T52" fmla="*/ 5031 w 6844"/>
                <a:gd name="T53" fmla="*/ 938 h 6844"/>
                <a:gd name="T54" fmla="*/ 5812 w 6844"/>
                <a:gd name="T55" fmla="*/ 0 h 6844"/>
                <a:gd name="T56" fmla="*/ 4562 w 6844"/>
                <a:gd name="T57" fmla="*/ 1188 h 6844"/>
                <a:gd name="T58" fmla="*/ 3437 w 6844"/>
                <a:gd name="T59" fmla="*/ 1157 h 6844"/>
                <a:gd name="T60" fmla="*/ 2282 w 6844"/>
                <a:gd name="T61" fmla="*/ 2469 h 6844"/>
                <a:gd name="T62" fmla="*/ 3718 w 6844"/>
                <a:gd name="T63" fmla="*/ 3157 h 6844"/>
                <a:gd name="T64" fmla="*/ 4562 w 6844"/>
                <a:gd name="T65" fmla="*/ 1188 h 6844"/>
                <a:gd name="T66" fmla="*/ 4562 w 6844"/>
                <a:gd name="T67" fmla="*/ 1188 h 6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44" h="6844">
                  <a:moveTo>
                    <a:pt x="3437" y="1719"/>
                  </a:moveTo>
                  <a:lnTo>
                    <a:pt x="3437" y="1719"/>
                  </a:lnTo>
                  <a:cubicBezTo>
                    <a:pt x="3749" y="1719"/>
                    <a:pt x="3999" y="2000"/>
                    <a:pt x="3999" y="2313"/>
                  </a:cubicBezTo>
                  <a:cubicBezTo>
                    <a:pt x="3999" y="2625"/>
                    <a:pt x="3749" y="2875"/>
                    <a:pt x="3437" y="2875"/>
                  </a:cubicBezTo>
                  <a:cubicBezTo>
                    <a:pt x="3125" y="2875"/>
                    <a:pt x="2844" y="2625"/>
                    <a:pt x="2844" y="2313"/>
                  </a:cubicBezTo>
                  <a:cubicBezTo>
                    <a:pt x="2844" y="2000"/>
                    <a:pt x="3125" y="1719"/>
                    <a:pt x="3437" y="1719"/>
                  </a:cubicBezTo>
                  <a:close/>
                  <a:moveTo>
                    <a:pt x="6843" y="188"/>
                  </a:moveTo>
                  <a:lnTo>
                    <a:pt x="6843" y="188"/>
                  </a:lnTo>
                  <a:cubicBezTo>
                    <a:pt x="6437" y="2532"/>
                    <a:pt x="6437" y="2532"/>
                    <a:pt x="6437" y="2532"/>
                  </a:cubicBezTo>
                  <a:cubicBezTo>
                    <a:pt x="5437" y="2375"/>
                    <a:pt x="5437" y="2375"/>
                    <a:pt x="5437" y="2375"/>
                  </a:cubicBezTo>
                  <a:cubicBezTo>
                    <a:pt x="5593" y="1282"/>
                    <a:pt x="5593" y="1282"/>
                    <a:pt x="5593" y="1282"/>
                  </a:cubicBezTo>
                  <a:cubicBezTo>
                    <a:pt x="5468" y="1282"/>
                    <a:pt x="5312" y="1250"/>
                    <a:pt x="5124" y="1250"/>
                  </a:cubicBezTo>
                  <a:cubicBezTo>
                    <a:pt x="5124" y="2594"/>
                    <a:pt x="5124" y="2594"/>
                    <a:pt x="5124" y="2594"/>
                  </a:cubicBezTo>
                  <a:cubicBezTo>
                    <a:pt x="5124" y="2625"/>
                    <a:pt x="5124" y="2688"/>
                    <a:pt x="5093" y="2719"/>
                  </a:cubicBezTo>
                  <a:lnTo>
                    <a:pt x="5093" y="2750"/>
                  </a:lnTo>
                  <a:cubicBezTo>
                    <a:pt x="4437" y="3749"/>
                    <a:pt x="4437" y="3749"/>
                    <a:pt x="4437" y="3749"/>
                  </a:cubicBezTo>
                  <a:cubicBezTo>
                    <a:pt x="4249" y="4281"/>
                    <a:pt x="4249" y="4281"/>
                    <a:pt x="4249" y="4281"/>
                  </a:cubicBezTo>
                  <a:cubicBezTo>
                    <a:pt x="5218" y="4562"/>
                    <a:pt x="5218" y="4562"/>
                    <a:pt x="5218" y="4562"/>
                  </a:cubicBezTo>
                  <a:cubicBezTo>
                    <a:pt x="5218" y="4562"/>
                    <a:pt x="5218" y="4562"/>
                    <a:pt x="5187" y="4593"/>
                  </a:cubicBezTo>
                  <a:cubicBezTo>
                    <a:pt x="5218" y="4593"/>
                    <a:pt x="5218" y="4593"/>
                    <a:pt x="5218" y="4593"/>
                  </a:cubicBezTo>
                  <a:cubicBezTo>
                    <a:pt x="5343" y="4624"/>
                    <a:pt x="5437" y="4749"/>
                    <a:pt x="5406" y="4906"/>
                  </a:cubicBezTo>
                  <a:cubicBezTo>
                    <a:pt x="5124" y="6624"/>
                    <a:pt x="5124" y="6624"/>
                    <a:pt x="5124" y="6624"/>
                  </a:cubicBezTo>
                  <a:cubicBezTo>
                    <a:pt x="5093" y="6749"/>
                    <a:pt x="4999" y="6843"/>
                    <a:pt x="4843" y="6843"/>
                  </a:cubicBezTo>
                  <a:lnTo>
                    <a:pt x="4812" y="6843"/>
                  </a:lnTo>
                  <a:cubicBezTo>
                    <a:pt x="4656" y="6812"/>
                    <a:pt x="4531" y="6687"/>
                    <a:pt x="4562" y="6531"/>
                  </a:cubicBezTo>
                  <a:cubicBezTo>
                    <a:pt x="4812" y="5093"/>
                    <a:pt x="4812" y="5093"/>
                    <a:pt x="4812" y="5093"/>
                  </a:cubicBezTo>
                  <a:cubicBezTo>
                    <a:pt x="3531" y="5124"/>
                    <a:pt x="3531" y="5124"/>
                    <a:pt x="3531" y="5124"/>
                  </a:cubicBezTo>
                  <a:cubicBezTo>
                    <a:pt x="2594" y="5812"/>
                    <a:pt x="2594" y="5812"/>
                    <a:pt x="2594" y="5812"/>
                  </a:cubicBezTo>
                  <a:cubicBezTo>
                    <a:pt x="2500" y="5906"/>
                    <a:pt x="2500" y="5906"/>
                    <a:pt x="2500" y="5906"/>
                  </a:cubicBezTo>
                  <a:cubicBezTo>
                    <a:pt x="2469" y="5937"/>
                    <a:pt x="2469" y="5937"/>
                    <a:pt x="2438" y="5968"/>
                  </a:cubicBezTo>
                  <a:cubicBezTo>
                    <a:pt x="1000" y="6812"/>
                    <a:pt x="1000" y="6812"/>
                    <a:pt x="1000" y="6812"/>
                  </a:cubicBezTo>
                  <a:cubicBezTo>
                    <a:pt x="969" y="6843"/>
                    <a:pt x="907" y="6843"/>
                    <a:pt x="875" y="6843"/>
                  </a:cubicBezTo>
                  <a:cubicBezTo>
                    <a:pt x="782" y="6843"/>
                    <a:pt x="688" y="6812"/>
                    <a:pt x="625" y="6718"/>
                  </a:cubicBezTo>
                  <a:cubicBezTo>
                    <a:pt x="532" y="6562"/>
                    <a:pt x="594" y="6406"/>
                    <a:pt x="719" y="6312"/>
                  </a:cubicBezTo>
                  <a:cubicBezTo>
                    <a:pt x="1969" y="5562"/>
                    <a:pt x="1969" y="5562"/>
                    <a:pt x="1969" y="5562"/>
                  </a:cubicBezTo>
                  <a:cubicBezTo>
                    <a:pt x="2844" y="4562"/>
                    <a:pt x="2844" y="4562"/>
                    <a:pt x="2844" y="4562"/>
                  </a:cubicBezTo>
                  <a:cubicBezTo>
                    <a:pt x="2563" y="3718"/>
                    <a:pt x="2563" y="3718"/>
                    <a:pt x="2563" y="3718"/>
                  </a:cubicBezTo>
                  <a:cubicBezTo>
                    <a:pt x="1782" y="2750"/>
                    <a:pt x="1782" y="2750"/>
                    <a:pt x="1782" y="2750"/>
                  </a:cubicBezTo>
                  <a:lnTo>
                    <a:pt x="1782" y="2750"/>
                  </a:lnTo>
                  <a:cubicBezTo>
                    <a:pt x="1750" y="2688"/>
                    <a:pt x="1719" y="2657"/>
                    <a:pt x="1719" y="2594"/>
                  </a:cubicBezTo>
                  <a:cubicBezTo>
                    <a:pt x="1719" y="1250"/>
                    <a:pt x="1719" y="1250"/>
                    <a:pt x="1719" y="1250"/>
                  </a:cubicBezTo>
                  <a:cubicBezTo>
                    <a:pt x="1532" y="1250"/>
                    <a:pt x="1375" y="1282"/>
                    <a:pt x="1250" y="1313"/>
                  </a:cubicBezTo>
                  <a:cubicBezTo>
                    <a:pt x="1407" y="2375"/>
                    <a:pt x="1407" y="2375"/>
                    <a:pt x="1407" y="2375"/>
                  </a:cubicBezTo>
                  <a:cubicBezTo>
                    <a:pt x="407" y="2563"/>
                    <a:pt x="407" y="2563"/>
                    <a:pt x="407" y="256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1032" y="32"/>
                    <a:pt x="1032" y="32"/>
                    <a:pt x="1032" y="32"/>
                  </a:cubicBezTo>
                  <a:cubicBezTo>
                    <a:pt x="1188" y="1032"/>
                    <a:pt x="1188" y="1032"/>
                    <a:pt x="1188" y="1032"/>
                  </a:cubicBezTo>
                  <a:cubicBezTo>
                    <a:pt x="1375" y="1000"/>
                    <a:pt x="1594" y="969"/>
                    <a:pt x="1813" y="938"/>
                  </a:cubicBezTo>
                  <a:cubicBezTo>
                    <a:pt x="1875" y="907"/>
                    <a:pt x="1938" y="875"/>
                    <a:pt x="2000" y="875"/>
                  </a:cubicBezTo>
                  <a:cubicBezTo>
                    <a:pt x="2063" y="875"/>
                    <a:pt x="2094" y="907"/>
                    <a:pt x="2157" y="907"/>
                  </a:cubicBezTo>
                  <a:cubicBezTo>
                    <a:pt x="2532" y="907"/>
                    <a:pt x="2938" y="875"/>
                    <a:pt x="3437" y="875"/>
                  </a:cubicBezTo>
                  <a:cubicBezTo>
                    <a:pt x="3906" y="875"/>
                    <a:pt x="4343" y="907"/>
                    <a:pt x="4718" y="907"/>
                  </a:cubicBezTo>
                  <a:cubicBezTo>
                    <a:pt x="4749" y="907"/>
                    <a:pt x="4781" y="875"/>
                    <a:pt x="4843" y="875"/>
                  </a:cubicBezTo>
                  <a:cubicBezTo>
                    <a:pt x="4906" y="875"/>
                    <a:pt x="4968" y="907"/>
                    <a:pt x="5031" y="938"/>
                  </a:cubicBezTo>
                  <a:cubicBezTo>
                    <a:pt x="5281" y="969"/>
                    <a:pt x="5468" y="1000"/>
                    <a:pt x="5656" y="1000"/>
                  </a:cubicBezTo>
                  <a:cubicBezTo>
                    <a:pt x="5812" y="0"/>
                    <a:pt x="5812" y="0"/>
                    <a:pt x="5812" y="0"/>
                  </a:cubicBezTo>
                  <a:lnTo>
                    <a:pt x="6843" y="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ubicBezTo>
                    <a:pt x="4218" y="1188"/>
                    <a:pt x="3843" y="1157"/>
                    <a:pt x="3437" y="1157"/>
                  </a:cubicBezTo>
                  <a:cubicBezTo>
                    <a:pt x="3000" y="1157"/>
                    <a:pt x="2625" y="1188"/>
                    <a:pt x="2282" y="1188"/>
                  </a:cubicBezTo>
                  <a:cubicBezTo>
                    <a:pt x="2282" y="2469"/>
                    <a:pt x="2282" y="2469"/>
                    <a:pt x="2282" y="2469"/>
                  </a:cubicBezTo>
                  <a:cubicBezTo>
                    <a:pt x="3157" y="3157"/>
                    <a:pt x="3157" y="3157"/>
                    <a:pt x="3157" y="3157"/>
                  </a:cubicBezTo>
                  <a:cubicBezTo>
                    <a:pt x="3718" y="3157"/>
                    <a:pt x="3718" y="3157"/>
                    <a:pt x="3718" y="3157"/>
                  </a:cubicBezTo>
                  <a:cubicBezTo>
                    <a:pt x="4562" y="2469"/>
                    <a:pt x="4562" y="2469"/>
                    <a:pt x="4562" y="2469"/>
                  </a:cubicBezTo>
                  <a:lnTo>
                    <a:pt x="4562" y="1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2575991" y="1761950"/>
            <a:ext cx="720966" cy="720966"/>
            <a:chOff x="2569058" y="1736550"/>
            <a:chExt cx="720966" cy="720966"/>
          </a:xfrm>
        </p:grpSpPr>
        <p:sp>
          <p:nvSpPr>
            <p:cNvPr id="50" name="出自【趣你的PPT】(微信:qunideppt)：最优质的PPT资源库"/>
            <p:cNvSpPr/>
            <p:nvPr/>
          </p:nvSpPr>
          <p:spPr>
            <a:xfrm>
              <a:off x="2569058" y="1736550"/>
              <a:ext cx="720966" cy="720966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12568" y="1922869"/>
              <a:ext cx="411287" cy="365425"/>
            </a:xfrm>
            <a:custGeom>
              <a:avLst/>
              <a:gdLst>
                <a:gd name="T0" fmla="*/ 133 w 134"/>
                <a:gd name="T1" fmla="*/ 16 h 119"/>
                <a:gd name="T2" fmla="*/ 121 w 134"/>
                <a:gd name="T3" fmla="*/ 5 h 119"/>
                <a:gd name="T4" fmla="*/ 115 w 134"/>
                <a:gd name="T5" fmla="*/ 5 h 119"/>
                <a:gd name="T6" fmla="*/ 114 w 134"/>
                <a:gd name="T7" fmla="*/ 8 h 119"/>
                <a:gd name="T8" fmla="*/ 111 w 134"/>
                <a:gd name="T9" fmla="*/ 9 h 119"/>
                <a:gd name="T10" fmla="*/ 111 w 134"/>
                <a:gd name="T11" fmla="*/ 9 h 119"/>
                <a:gd name="T12" fmla="*/ 81 w 134"/>
                <a:gd name="T13" fmla="*/ 39 h 119"/>
                <a:gd name="T14" fmla="*/ 79 w 134"/>
                <a:gd name="T15" fmla="*/ 47 h 119"/>
                <a:gd name="T16" fmla="*/ 82 w 134"/>
                <a:gd name="T17" fmla="*/ 50 h 119"/>
                <a:gd name="T18" fmla="*/ 82 w 134"/>
                <a:gd name="T19" fmla="*/ 50 h 119"/>
                <a:gd name="T20" fmla="*/ 83 w 134"/>
                <a:gd name="T21" fmla="*/ 51 h 119"/>
                <a:gd name="T22" fmla="*/ 76 w 134"/>
                <a:gd name="T23" fmla="*/ 57 h 119"/>
                <a:gd name="T24" fmla="*/ 54 w 134"/>
                <a:gd name="T25" fmla="*/ 35 h 119"/>
                <a:gd name="T26" fmla="*/ 47 w 134"/>
                <a:gd name="T27" fmla="*/ 10 h 119"/>
                <a:gd name="T28" fmla="*/ 21 w 134"/>
                <a:gd name="T29" fmla="*/ 3 h 119"/>
                <a:gd name="T30" fmla="*/ 36 w 134"/>
                <a:gd name="T31" fmla="*/ 18 h 119"/>
                <a:gd name="T32" fmla="*/ 32 w 134"/>
                <a:gd name="T33" fmla="*/ 32 h 119"/>
                <a:gd name="T34" fmla="*/ 18 w 134"/>
                <a:gd name="T35" fmla="*/ 36 h 119"/>
                <a:gd name="T36" fmla="*/ 3 w 134"/>
                <a:gd name="T37" fmla="*/ 21 h 119"/>
                <a:gd name="T38" fmla="*/ 10 w 134"/>
                <a:gd name="T39" fmla="*/ 47 h 119"/>
                <a:gd name="T40" fmla="*/ 36 w 134"/>
                <a:gd name="T41" fmla="*/ 53 h 119"/>
                <a:gd name="T42" fmla="*/ 37 w 134"/>
                <a:gd name="T43" fmla="*/ 53 h 119"/>
                <a:gd name="T44" fmla="*/ 58 w 134"/>
                <a:gd name="T45" fmla="*/ 75 h 119"/>
                <a:gd name="T46" fmla="*/ 38 w 134"/>
                <a:gd name="T47" fmla="*/ 96 h 119"/>
                <a:gd name="T48" fmla="*/ 36 w 134"/>
                <a:gd name="T49" fmla="*/ 95 h 119"/>
                <a:gd name="T50" fmla="*/ 31 w 134"/>
                <a:gd name="T51" fmla="*/ 99 h 119"/>
                <a:gd name="T52" fmla="*/ 21 w 134"/>
                <a:gd name="T53" fmla="*/ 115 h 119"/>
                <a:gd name="T54" fmla="*/ 23 w 134"/>
                <a:gd name="T55" fmla="*/ 117 h 119"/>
                <a:gd name="T56" fmla="*/ 39 w 134"/>
                <a:gd name="T57" fmla="*/ 107 h 119"/>
                <a:gd name="T58" fmla="*/ 43 w 134"/>
                <a:gd name="T59" fmla="*/ 101 h 119"/>
                <a:gd name="T60" fmla="*/ 42 w 134"/>
                <a:gd name="T61" fmla="*/ 100 h 119"/>
                <a:gd name="T62" fmla="*/ 63 w 134"/>
                <a:gd name="T63" fmla="*/ 80 h 119"/>
                <a:gd name="T64" fmla="*/ 98 w 134"/>
                <a:gd name="T65" fmla="*/ 115 h 119"/>
                <a:gd name="T66" fmla="*/ 107 w 134"/>
                <a:gd name="T67" fmla="*/ 119 h 119"/>
                <a:gd name="T68" fmla="*/ 116 w 134"/>
                <a:gd name="T69" fmla="*/ 115 h 119"/>
                <a:gd name="T70" fmla="*/ 116 w 134"/>
                <a:gd name="T71" fmla="*/ 97 h 119"/>
                <a:gd name="T72" fmla="*/ 81 w 134"/>
                <a:gd name="T73" fmla="*/ 62 h 119"/>
                <a:gd name="T74" fmla="*/ 87 w 134"/>
                <a:gd name="T75" fmla="*/ 56 h 119"/>
                <a:gd name="T76" fmla="*/ 90 w 134"/>
                <a:gd name="T77" fmla="*/ 59 h 119"/>
                <a:gd name="T78" fmla="*/ 98 w 134"/>
                <a:gd name="T79" fmla="*/ 57 h 119"/>
                <a:gd name="T80" fmla="*/ 128 w 134"/>
                <a:gd name="T81" fmla="*/ 26 h 119"/>
                <a:gd name="T82" fmla="*/ 128 w 134"/>
                <a:gd name="T83" fmla="*/ 26 h 119"/>
                <a:gd name="T84" fmla="*/ 128 w 134"/>
                <a:gd name="T85" fmla="*/ 26 h 119"/>
                <a:gd name="T86" fmla="*/ 129 w 134"/>
                <a:gd name="T87" fmla="*/ 23 h 119"/>
                <a:gd name="T88" fmla="*/ 133 w 134"/>
                <a:gd name="T89" fmla="*/ 22 h 119"/>
                <a:gd name="T90" fmla="*/ 133 w 134"/>
                <a:gd name="T91" fmla="*/ 16 h 119"/>
                <a:gd name="T92" fmla="*/ 108 w 134"/>
                <a:gd name="T93" fmla="*/ 103 h 119"/>
                <a:gd name="T94" fmla="*/ 113 w 134"/>
                <a:gd name="T95" fmla="*/ 108 h 119"/>
                <a:gd name="T96" fmla="*/ 108 w 134"/>
                <a:gd name="T97" fmla="*/ 113 h 119"/>
                <a:gd name="T98" fmla="*/ 103 w 134"/>
                <a:gd name="T99" fmla="*/ 108 h 119"/>
                <a:gd name="T100" fmla="*/ 108 w 134"/>
                <a:gd name="T101" fmla="*/ 103 h 119"/>
                <a:gd name="T102" fmla="*/ 91 w 134"/>
                <a:gd name="T103" fmla="*/ 41 h 119"/>
                <a:gd name="T104" fmla="*/ 89 w 134"/>
                <a:gd name="T105" fmla="*/ 39 h 119"/>
                <a:gd name="T106" fmla="*/ 112 w 134"/>
                <a:gd name="T107" fmla="*/ 17 h 119"/>
                <a:gd name="T108" fmla="*/ 114 w 134"/>
                <a:gd name="T109" fmla="*/ 19 h 119"/>
                <a:gd name="T110" fmla="*/ 91 w 134"/>
                <a:gd name="T111" fmla="*/ 41 h 119"/>
                <a:gd name="T112" fmla="*/ 98 w 134"/>
                <a:gd name="T113" fmla="*/ 48 h 119"/>
                <a:gd name="T114" fmla="*/ 96 w 134"/>
                <a:gd name="T115" fmla="*/ 47 h 119"/>
                <a:gd name="T116" fmla="*/ 119 w 134"/>
                <a:gd name="T117" fmla="*/ 24 h 119"/>
                <a:gd name="T118" fmla="*/ 121 w 134"/>
                <a:gd name="T119" fmla="*/ 26 h 119"/>
                <a:gd name="T120" fmla="*/ 98 w 134"/>
                <a:gd name="T121" fmla="*/ 4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" h="119">
                  <a:moveTo>
                    <a:pt x="133" y="16"/>
                  </a:moveTo>
                  <a:cubicBezTo>
                    <a:pt x="121" y="5"/>
                    <a:pt x="121" y="5"/>
                    <a:pt x="121" y="5"/>
                  </a:cubicBezTo>
                  <a:cubicBezTo>
                    <a:pt x="119" y="3"/>
                    <a:pt x="117" y="3"/>
                    <a:pt x="115" y="5"/>
                  </a:cubicBezTo>
                  <a:cubicBezTo>
                    <a:pt x="114" y="6"/>
                    <a:pt x="114" y="7"/>
                    <a:pt x="114" y="8"/>
                  </a:cubicBezTo>
                  <a:cubicBezTo>
                    <a:pt x="113" y="8"/>
                    <a:pt x="112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42"/>
                    <a:pt x="80" y="45"/>
                    <a:pt x="79" y="47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6" y="26"/>
                    <a:pt x="54" y="17"/>
                    <a:pt x="47" y="10"/>
                  </a:cubicBezTo>
                  <a:cubicBezTo>
                    <a:pt x="40" y="3"/>
                    <a:pt x="30" y="0"/>
                    <a:pt x="21" y="3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30"/>
                    <a:pt x="3" y="40"/>
                    <a:pt x="10" y="47"/>
                  </a:cubicBezTo>
                  <a:cubicBezTo>
                    <a:pt x="17" y="54"/>
                    <a:pt x="27" y="56"/>
                    <a:pt x="36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101" y="117"/>
                    <a:pt x="104" y="119"/>
                    <a:pt x="107" y="119"/>
                  </a:cubicBezTo>
                  <a:cubicBezTo>
                    <a:pt x="110" y="119"/>
                    <a:pt x="113" y="117"/>
                    <a:pt x="116" y="115"/>
                  </a:cubicBezTo>
                  <a:cubicBezTo>
                    <a:pt x="121" y="110"/>
                    <a:pt x="121" y="102"/>
                    <a:pt x="116" y="97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2" y="57"/>
                    <a:pt x="95" y="56"/>
                    <a:pt x="98" y="57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9" y="25"/>
                    <a:pt x="129" y="24"/>
                    <a:pt x="129" y="23"/>
                  </a:cubicBezTo>
                  <a:cubicBezTo>
                    <a:pt x="130" y="24"/>
                    <a:pt x="132" y="23"/>
                    <a:pt x="133" y="22"/>
                  </a:cubicBezTo>
                  <a:cubicBezTo>
                    <a:pt x="134" y="21"/>
                    <a:pt x="134" y="18"/>
                    <a:pt x="133" y="16"/>
                  </a:cubicBezTo>
                  <a:close/>
                  <a:moveTo>
                    <a:pt x="108" y="103"/>
                  </a:moveTo>
                  <a:cubicBezTo>
                    <a:pt x="111" y="103"/>
                    <a:pt x="113" y="106"/>
                    <a:pt x="113" y="108"/>
                  </a:cubicBezTo>
                  <a:cubicBezTo>
                    <a:pt x="113" y="111"/>
                    <a:pt x="111" y="113"/>
                    <a:pt x="108" y="113"/>
                  </a:cubicBezTo>
                  <a:cubicBezTo>
                    <a:pt x="105" y="113"/>
                    <a:pt x="103" y="111"/>
                    <a:pt x="103" y="108"/>
                  </a:cubicBezTo>
                  <a:cubicBezTo>
                    <a:pt x="103" y="106"/>
                    <a:pt x="105" y="103"/>
                    <a:pt x="108" y="103"/>
                  </a:cubicBezTo>
                  <a:close/>
                  <a:moveTo>
                    <a:pt x="91" y="41"/>
                  </a:moveTo>
                  <a:cubicBezTo>
                    <a:pt x="89" y="39"/>
                    <a:pt x="89" y="39"/>
                    <a:pt x="89" y="39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91" y="41"/>
                  </a:lnTo>
                  <a:close/>
                  <a:moveTo>
                    <a:pt x="98" y="48"/>
                  </a:moveTo>
                  <a:cubicBezTo>
                    <a:pt x="96" y="47"/>
                    <a:pt x="96" y="47"/>
                    <a:pt x="96" y="47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98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8883314" y="1751850"/>
            <a:ext cx="720966" cy="720966"/>
            <a:chOff x="8876381" y="1726450"/>
            <a:chExt cx="720966" cy="720966"/>
          </a:xfrm>
        </p:grpSpPr>
        <p:sp>
          <p:nvSpPr>
            <p:cNvPr id="56" name="出自【趣你的PPT】(微信:qunideppt)：最优质的PPT资源库"/>
            <p:cNvSpPr/>
            <p:nvPr/>
          </p:nvSpPr>
          <p:spPr>
            <a:xfrm>
              <a:off x="8876381" y="1726450"/>
              <a:ext cx="720966" cy="720966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9020861" y="1848705"/>
              <a:ext cx="466477" cy="452289"/>
              <a:chOff x="4411266" y="2303265"/>
              <a:chExt cx="325040" cy="315154"/>
            </a:xfrm>
            <a:solidFill>
              <a:schemeClr val="bg1"/>
            </a:solidFill>
          </p:grpSpPr>
          <p:sp>
            <p:nvSpPr>
              <p:cNvPr id="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11266" y="2336007"/>
                <a:ext cx="291108" cy="282412"/>
              </a:xfrm>
              <a:custGeom>
                <a:avLst/>
                <a:gdLst>
                  <a:gd name="T0" fmla="*/ 417 w 21600"/>
                  <a:gd name="T1" fmla="*/ 102 h 21600"/>
                  <a:gd name="T2" fmla="*/ 384 w 21600"/>
                  <a:gd name="T3" fmla="*/ 65 h 21600"/>
                  <a:gd name="T4" fmla="*/ 316 w 21600"/>
                  <a:gd name="T5" fmla="*/ 0 h 21600"/>
                  <a:gd name="T6" fmla="*/ 283 w 21600"/>
                  <a:gd name="T7" fmla="*/ 33 h 21600"/>
                  <a:gd name="T8" fmla="*/ 149 w 21600"/>
                  <a:gd name="T9" fmla="*/ 102 h 21600"/>
                  <a:gd name="T10" fmla="*/ 0 w 21600"/>
                  <a:gd name="T11" fmla="*/ 465 h 21600"/>
                  <a:gd name="T12" fmla="*/ 182 w 21600"/>
                  <a:gd name="T13" fmla="*/ 265 h 21600"/>
                  <a:gd name="T14" fmla="*/ 182 w 21600"/>
                  <a:gd name="T15" fmla="*/ 265 h 21600"/>
                  <a:gd name="T16" fmla="*/ 197 w 21600"/>
                  <a:gd name="T17" fmla="*/ 181 h 21600"/>
                  <a:gd name="T18" fmla="*/ 302 w 21600"/>
                  <a:gd name="T19" fmla="*/ 181 h 21600"/>
                  <a:gd name="T20" fmla="*/ 302 w 21600"/>
                  <a:gd name="T21" fmla="*/ 283 h 21600"/>
                  <a:gd name="T22" fmla="*/ 216 w 21600"/>
                  <a:gd name="T23" fmla="*/ 297 h 21600"/>
                  <a:gd name="T24" fmla="*/ 216 w 21600"/>
                  <a:gd name="T25" fmla="*/ 297 h 21600"/>
                  <a:gd name="T26" fmla="*/ 10 w 21600"/>
                  <a:gd name="T27" fmla="*/ 474 h 21600"/>
                  <a:gd name="T28" fmla="*/ 384 w 21600"/>
                  <a:gd name="T29" fmla="*/ 330 h 21600"/>
                  <a:gd name="T30" fmla="*/ 451 w 21600"/>
                  <a:gd name="T31" fmla="*/ 200 h 21600"/>
                  <a:gd name="T32" fmla="*/ 489 w 21600"/>
                  <a:gd name="T33" fmla="*/ 167 h 21600"/>
                  <a:gd name="T34" fmla="*/ 417 w 21600"/>
                  <a:gd name="T35" fmla="*/ 102 h 21600"/>
                  <a:gd name="T36" fmla="*/ 417 w 21600"/>
                  <a:gd name="T37" fmla="*/ 102 h 216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1600" h="21600">
                    <a:moveTo>
                      <a:pt x="18424" y="4659"/>
                    </a:moveTo>
                    <a:cubicBezTo>
                      <a:pt x="16941" y="2965"/>
                      <a:pt x="16941" y="2965"/>
                      <a:pt x="16941" y="2965"/>
                    </a:cubicBezTo>
                    <a:cubicBezTo>
                      <a:pt x="13976" y="0"/>
                      <a:pt x="13976" y="0"/>
                      <a:pt x="13976" y="0"/>
                    </a:cubicBezTo>
                    <a:cubicBezTo>
                      <a:pt x="13976" y="0"/>
                      <a:pt x="13976" y="0"/>
                      <a:pt x="12494" y="1482"/>
                    </a:cubicBezTo>
                    <a:cubicBezTo>
                      <a:pt x="11012" y="2965"/>
                      <a:pt x="6565" y="4659"/>
                      <a:pt x="6565" y="4659"/>
                    </a:cubicBezTo>
                    <a:cubicBezTo>
                      <a:pt x="0" y="21176"/>
                      <a:pt x="0" y="21176"/>
                      <a:pt x="0" y="21176"/>
                    </a:cubicBezTo>
                    <a:cubicBezTo>
                      <a:pt x="8047" y="12071"/>
                      <a:pt x="8047" y="12071"/>
                      <a:pt x="8047" y="12071"/>
                    </a:cubicBezTo>
                    <a:cubicBezTo>
                      <a:pt x="7624" y="10800"/>
                      <a:pt x="7835" y="9318"/>
                      <a:pt x="8682" y="8259"/>
                    </a:cubicBezTo>
                    <a:cubicBezTo>
                      <a:pt x="9953" y="6988"/>
                      <a:pt x="12071" y="6988"/>
                      <a:pt x="13341" y="8259"/>
                    </a:cubicBezTo>
                    <a:cubicBezTo>
                      <a:pt x="14400" y="9529"/>
                      <a:pt x="14400" y="11647"/>
                      <a:pt x="13341" y="12918"/>
                    </a:cubicBezTo>
                    <a:cubicBezTo>
                      <a:pt x="12282" y="13765"/>
                      <a:pt x="10800" y="13976"/>
                      <a:pt x="9529" y="13553"/>
                    </a:cubicBezTo>
                    <a:cubicBezTo>
                      <a:pt x="424" y="21600"/>
                      <a:pt x="424" y="21600"/>
                      <a:pt x="424" y="21600"/>
                    </a:cubicBezTo>
                    <a:cubicBezTo>
                      <a:pt x="16941" y="15035"/>
                      <a:pt x="16941" y="15035"/>
                      <a:pt x="16941" y="15035"/>
                    </a:cubicBezTo>
                    <a:cubicBezTo>
                      <a:pt x="16941" y="15035"/>
                      <a:pt x="18424" y="10588"/>
                      <a:pt x="19906" y="9106"/>
                    </a:cubicBezTo>
                    <a:cubicBezTo>
                      <a:pt x="21600" y="7624"/>
                      <a:pt x="21600" y="7624"/>
                      <a:pt x="21600" y="7624"/>
                    </a:cubicBezTo>
                    <a:lnTo>
                      <a:pt x="18424" y="4659"/>
                    </a:lnTo>
                    <a:close/>
                    <a:moveTo>
                      <a:pt x="18424" y="4659"/>
                    </a:move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19625" y="2303265"/>
                <a:ext cx="116681" cy="113109"/>
              </a:xfrm>
              <a:custGeom>
                <a:avLst/>
                <a:gdLst>
                  <a:gd name="T0" fmla="*/ 24 w 21600"/>
                  <a:gd name="T1" fmla="*/ 0 h 21600"/>
                  <a:gd name="T2" fmla="*/ 196 w 21600"/>
                  <a:gd name="T3" fmla="*/ 167 h 21600"/>
                  <a:gd name="T4" fmla="*/ 172 w 21600"/>
                  <a:gd name="T5" fmla="*/ 190 h 21600"/>
                  <a:gd name="T6" fmla="*/ 0 w 21600"/>
                  <a:gd name="T7" fmla="*/ 23 h 21600"/>
                  <a:gd name="T8" fmla="*/ 24 w 21600"/>
                  <a:gd name="T9" fmla="*/ 0 h 21600"/>
                  <a:gd name="T10" fmla="*/ 24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667" y="0"/>
                    </a:moveTo>
                    <a:lnTo>
                      <a:pt x="21600" y="18933"/>
                    </a:lnTo>
                    <a:lnTo>
                      <a:pt x="18933" y="21600"/>
                    </a:lnTo>
                    <a:lnTo>
                      <a:pt x="0" y="2667"/>
                    </a:lnTo>
                    <a:lnTo>
                      <a:pt x="2667" y="0"/>
                    </a:lnTo>
                    <a:close/>
                    <a:moveTo>
                      <a:pt x="2667" y="0"/>
                    </a:move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8883314" y="3536300"/>
            <a:ext cx="720966" cy="720966"/>
            <a:chOff x="8876381" y="3510900"/>
            <a:chExt cx="720966" cy="720966"/>
          </a:xfrm>
        </p:grpSpPr>
        <p:sp>
          <p:nvSpPr>
            <p:cNvPr id="59" name="出自【趣你的PPT】(微信:qunideppt)：最优质的PPT资源库"/>
            <p:cNvSpPr/>
            <p:nvPr/>
          </p:nvSpPr>
          <p:spPr>
            <a:xfrm>
              <a:off x="8876381" y="3510900"/>
              <a:ext cx="720966" cy="720966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出自【趣你的PPT】(微信:qunideppt)：最优质的PPT资源库"/>
            <p:cNvSpPr/>
            <p:nvPr/>
          </p:nvSpPr>
          <p:spPr>
            <a:xfrm>
              <a:off x="9030386" y="3687790"/>
              <a:ext cx="396437" cy="340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446" extrusionOk="0">
                  <a:moveTo>
                    <a:pt x="9262" y="7207"/>
                  </a:moveTo>
                  <a:lnTo>
                    <a:pt x="14475" y="11108"/>
                  </a:lnTo>
                  <a:cubicBezTo>
                    <a:pt x="14915" y="11436"/>
                    <a:pt x="15500" y="11301"/>
                    <a:pt x="15796" y="10800"/>
                  </a:cubicBezTo>
                  <a:lnTo>
                    <a:pt x="21160" y="1771"/>
                  </a:lnTo>
                  <a:cubicBezTo>
                    <a:pt x="21464" y="1257"/>
                    <a:pt x="21354" y="555"/>
                    <a:pt x="20913" y="200"/>
                  </a:cubicBezTo>
                  <a:cubicBezTo>
                    <a:pt x="20472" y="-154"/>
                    <a:pt x="19869" y="-26"/>
                    <a:pt x="19564" y="487"/>
                  </a:cubicBezTo>
                  <a:lnTo>
                    <a:pt x="14734" y="8618"/>
                  </a:lnTo>
                  <a:lnTo>
                    <a:pt x="9490" y="4694"/>
                  </a:lnTo>
                  <a:cubicBezTo>
                    <a:pt x="9273" y="4532"/>
                    <a:pt x="9010" y="4478"/>
                    <a:pt x="8757" y="4541"/>
                  </a:cubicBezTo>
                  <a:cubicBezTo>
                    <a:pt x="8505" y="4607"/>
                    <a:pt x="8285" y="4785"/>
                    <a:pt x="8147" y="5039"/>
                  </a:cubicBezTo>
                  <a:lnTo>
                    <a:pt x="152" y="19712"/>
                  </a:lnTo>
                  <a:cubicBezTo>
                    <a:pt x="-136" y="20237"/>
                    <a:pt x="-2" y="20936"/>
                    <a:pt x="450" y="21269"/>
                  </a:cubicBezTo>
                  <a:cubicBezTo>
                    <a:pt x="611" y="21389"/>
                    <a:pt x="791" y="21446"/>
                    <a:pt x="969" y="21446"/>
                  </a:cubicBezTo>
                  <a:cubicBezTo>
                    <a:pt x="1290" y="21446"/>
                    <a:pt x="1604" y="21260"/>
                    <a:pt x="1788" y="20921"/>
                  </a:cubicBezTo>
                  <a:cubicBezTo>
                    <a:pt x="1788" y="20921"/>
                    <a:pt x="9262" y="7207"/>
                    <a:pt x="9262" y="7207"/>
                  </a:cubicBezTo>
                  <a:close/>
                  <a:moveTo>
                    <a:pt x="19712" y="12707"/>
                  </a:moveTo>
                  <a:lnTo>
                    <a:pt x="14952" y="17715"/>
                  </a:lnTo>
                  <a:lnTo>
                    <a:pt x="9355" y="12653"/>
                  </a:lnTo>
                  <a:cubicBezTo>
                    <a:pt x="9249" y="12556"/>
                    <a:pt x="9125" y="12487"/>
                    <a:pt x="8994" y="12450"/>
                  </a:cubicBezTo>
                  <a:lnTo>
                    <a:pt x="8249" y="12234"/>
                  </a:lnTo>
                  <a:lnTo>
                    <a:pt x="7154" y="14242"/>
                  </a:lnTo>
                  <a:lnTo>
                    <a:pt x="8327" y="14582"/>
                  </a:lnTo>
                  <a:lnTo>
                    <a:pt x="14404" y="20078"/>
                  </a:lnTo>
                  <a:cubicBezTo>
                    <a:pt x="14580" y="20237"/>
                    <a:pt x="14789" y="20317"/>
                    <a:pt x="14999" y="20317"/>
                  </a:cubicBezTo>
                  <a:cubicBezTo>
                    <a:pt x="15232" y="20317"/>
                    <a:pt x="15466" y="20218"/>
                    <a:pt x="15650" y="20026"/>
                  </a:cubicBezTo>
                  <a:lnTo>
                    <a:pt x="21012" y="14382"/>
                  </a:lnTo>
                  <a:cubicBezTo>
                    <a:pt x="21410" y="13963"/>
                    <a:pt x="21441" y="13250"/>
                    <a:pt x="21081" y="12788"/>
                  </a:cubicBezTo>
                  <a:cubicBezTo>
                    <a:pt x="20722" y="12325"/>
                    <a:pt x="20109" y="12289"/>
                    <a:pt x="19712" y="12707"/>
                  </a:cubicBezTo>
                  <a:close/>
                  <a:moveTo>
                    <a:pt x="735" y="12382"/>
                  </a:moveTo>
                  <a:lnTo>
                    <a:pt x="2190" y="12804"/>
                  </a:lnTo>
                  <a:lnTo>
                    <a:pt x="3284" y="10795"/>
                  </a:lnTo>
                  <a:lnTo>
                    <a:pt x="1204" y="10192"/>
                  </a:lnTo>
                  <a:cubicBezTo>
                    <a:pt x="683" y="10040"/>
                    <a:pt x="158" y="10410"/>
                    <a:pt x="28" y="11015"/>
                  </a:cubicBezTo>
                  <a:cubicBezTo>
                    <a:pt x="-100" y="11620"/>
                    <a:pt x="216" y="12231"/>
                    <a:pt x="735" y="123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8883314" y="5319988"/>
            <a:ext cx="720966" cy="720966"/>
            <a:chOff x="8876381" y="5294588"/>
            <a:chExt cx="720966" cy="720966"/>
          </a:xfrm>
        </p:grpSpPr>
        <p:sp>
          <p:nvSpPr>
            <p:cNvPr id="73" name="出自【趣你的PPT】(微信:qunideppt)：最优质的PPT资源库"/>
            <p:cNvSpPr/>
            <p:nvPr/>
          </p:nvSpPr>
          <p:spPr>
            <a:xfrm>
              <a:off x="8876381" y="5294588"/>
              <a:ext cx="720966" cy="72096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80195" y="5446609"/>
              <a:ext cx="375558" cy="381744"/>
            </a:xfrm>
            <a:custGeom>
              <a:avLst/>
              <a:gdLst>
                <a:gd name="T0" fmla="*/ 21097 w 21108"/>
                <a:gd name="T1" fmla="*/ 16603 h 20969"/>
                <a:gd name="T2" fmla="*/ 17551 w 21108"/>
                <a:gd name="T3" fmla="*/ 14553 h 20969"/>
                <a:gd name="T4" fmla="*/ 13359 w 21108"/>
                <a:gd name="T5" fmla="*/ 14553 h 20969"/>
                <a:gd name="T6" fmla="*/ 13359 w 21108"/>
                <a:gd name="T7" fmla="*/ 14553 h 20969"/>
                <a:gd name="T8" fmla="*/ 13198 w 21108"/>
                <a:gd name="T9" fmla="*/ 15026 h 20969"/>
                <a:gd name="T10" fmla="*/ 13198 w 21108"/>
                <a:gd name="T11" fmla="*/ 15026 h 20969"/>
                <a:gd name="T12" fmla="*/ 13198 w 21108"/>
                <a:gd name="T13" fmla="*/ 15026 h 20969"/>
                <a:gd name="T14" fmla="*/ 12876 w 21108"/>
                <a:gd name="T15" fmla="*/ 15972 h 20969"/>
                <a:gd name="T16" fmla="*/ 13037 w 21108"/>
                <a:gd name="T17" fmla="*/ 16288 h 20969"/>
                <a:gd name="T18" fmla="*/ 11264 w 21108"/>
                <a:gd name="T19" fmla="*/ 15657 h 20969"/>
                <a:gd name="T20" fmla="*/ 8362 w 21108"/>
                <a:gd name="T21" fmla="*/ 12819 h 20969"/>
                <a:gd name="T22" fmla="*/ 5300 w 21108"/>
                <a:gd name="T23" fmla="*/ 9508 h 20969"/>
                <a:gd name="T24" fmla="*/ 4816 w 21108"/>
                <a:gd name="T25" fmla="*/ 7774 h 20969"/>
                <a:gd name="T26" fmla="*/ 5461 w 21108"/>
                <a:gd name="T27" fmla="*/ 7616 h 20969"/>
                <a:gd name="T28" fmla="*/ 5783 w 21108"/>
                <a:gd name="T29" fmla="*/ 7459 h 20969"/>
                <a:gd name="T30" fmla="*/ 6589 w 21108"/>
                <a:gd name="T31" fmla="*/ 7143 h 20969"/>
                <a:gd name="T32" fmla="*/ 6589 w 21108"/>
                <a:gd name="T33" fmla="*/ 6986 h 20969"/>
                <a:gd name="T34" fmla="*/ 6589 w 21108"/>
                <a:gd name="T35" fmla="*/ 6986 h 20969"/>
                <a:gd name="T36" fmla="*/ 7234 w 21108"/>
                <a:gd name="T37" fmla="*/ 6828 h 20969"/>
                <a:gd name="T38" fmla="*/ 7234 w 21108"/>
                <a:gd name="T39" fmla="*/ 6828 h 20969"/>
                <a:gd name="T40" fmla="*/ 6267 w 21108"/>
                <a:gd name="T41" fmla="*/ 2886 h 20969"/>
                <a:gd name="T42" fmla="*/ 3365 w 21108"/>
                <a:gd name="T43" fmla="*/ 48 h 20969"/>
                <a:gd name="T44" fmla="*/ 3365 w 21108"/>
                <a:gd name="T45" fmla="*/ 48 h 20969"/>
                <a:gd name="T46" fmla="*/ 3365 w 21108"/>
                <a:gd name="T47" fmla="*/ 48 h 20969"/>
                <a:gd name="T48" fmla="*/ 3365 w 21108"/>
                <a:gd name="T49" fmla="*/ 48 h 20969"/>
                <a:gd name="T50" fmla="*/ 2882 w 21108"/>
                <a:gd name="T51" fmla="*/ 206 h 20969"/>
                <a:gd name="T52" fmla="*/ 2882 w 21108"/>
                <a:gd name="T53" fmla="*/ 206 h 20969"/>
                <a:gd name="T54" fmla="*/ 2721 w 21108"/>
                <a:gd name="T55" fmla="*/ 206 h 20969"/>
                <a:gd name="T56" fmla="*/ 1915 w 21108"/>
                <a:gd name="T57" fmla="*/ 679 h 20969"/>
                <a:gd name="T58" fmla="*/ 1754 w 21108"/>
                <a:gd name="T59" fmla="*/ 994 h 20969"/>
                <a:gd name="T60" fmla="*/ 142 w 21108"/>
                <a:gd name="T61" fmla="*/ 5251 h 20969"/>
                <a:gd name="T62" fmla="*/ 5945 w 21108"/>
                <a:gd name="T63" fmla="*/ 14869 h 20969"/>
                <a:gd name="T64" fmla="*/ 15777 w 21108"/>
                <a:gd name="T65" fmla="*/ 20860 h 20969"/>
                <a:gd name="T66" fmla="*/ 20452 w 21108"/>
                <a:gd name="T67" fmla="*/ 18337 h 20969"/>
                <a:gd name="T68" fmla="*/ 20613 w 21108"/>
                <a:gd name="T69" fmla="*/ 18180 h 20969"/>
                <a:gd name="T70" fmla="*/ 20774 w 21108"/>
                <a:gd name="T71" fmla="*/ 17234 h 20969"/>
                <a:gd name="T72" fmla="*/ 20936 w 21108"/>
                <a:gd name="T73" fmla="*/ 17234 h 20969"/>
                <a:gd name="T74" fmla="*/ 20774 w 21108"/>
                <a:gd name="T75" fmla="*/ 17234 h 20969"/>
                <a:gd name="T76" fmla="*/ 21097 w 21108"/>
                <a:gd name="T77" fmla="*/ 16603 h 20969"/>
                <a:gd name="T78" fmla="*/ 21097 w 21108"/>
                <a:gd name="T79" fmla="*/ 16603 h 20969"/>
                <a:gd name="T80" fmla="*/ 3527 w 21108"/>
                <a:gd name="T81" fmla="*/ 364 h 20969"/>
                <a:gd name="T82" fmla="*/ 5945 w 21108"/>
                <a:gd name="T83" fmla="*/ 3044 h 20969"/>
                <a:gd name="T84" fmla="*/ 6912 w 21108"/>
                <a:gd name="T85" fmla="*/ 6355 h 20969"/>
                <a:gd name="T86" fmla="*/ 4655 w 21108"/>
                <a:gd name="T87" fmla="*/ 3675 h 20969"/>
                <a:gd name="T88" fmla="*/ 3527 w 21108"/>
                <a:gd name="T89" fmla="*/ 364 h 20969"/>
                <a:gd name="T90" fmla="*/ 17067 w 21108"/>
                <a:gd name="T91" fmla="*/ 16288 h 20969"/>
                <a:gd name="T92" fmla="*/ 13843 w 21108"/>
                <a:gd name="T93" fmla="*/ 14553 h 20969"/>
                <a:gd name="T94" fmla="*/ 17389 w 21108"/>
                <a:gd name="T95" fmla="*/ 14869 h 20969"/>
                <a:gd name="T96" fmla="*/ 20613 w 21108"/>
                <a:gd name="T97" fmla="*/ 16603 h 20969"/>
                <a:gd name="T98" fmla="*/ 17067 w 21108"/>
                <a:gd name="T99" fmla="*/ 16288 h 20969"/>
                <a:gd name="T100" fmla="*/ 17067 w 21108"/>
                <a:gd name="T101" fmla="*/ 16288 h 20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108" h="20969">
                  <a:moveTo>
                    <a:pt x="21097" y="16603"/>
                  </a:moveTo>
                  <a:cubicBezTo>
                    <a:pt x="21258" y="16130"/>
                    <a:pt x="19646" y="15026"/>
                    <a:pt x="17551" y="14553"/>
                  </a:cubicBezTo>
                  <a:cubicBezTo>
                    <a:pt x="15455" y="13923"/>
                    <a:pt x="13521" y="13923"/>
                    <a:pt x="13359" y="14553"/>
                  </a:cubicBezTo>
                  <a:cubicBezTo>
                    <a:pt x="13359" y="14553"/>
                    <a:pt x="13359" y="14553"/>
                    <a:pt x="13359" y="14553"/>
                  </a:cubicBezTo>
                  <a:cubicBezTo>
                    <a:pt x="13359" y="14553"/>
                    <a:pt x="13359" y="14711"/>
                    <a:pt x="13198" y="15026"/>
                  </a:cubicBezTo>
                  <a:cubicBezTo>
                    <a:pt x="13198" y="15026"/>
                    <a:pt x="13198" y="15026"/>
                    <a:pt x="13198" y="15026"/>
                  </a:cubicBezTo>
                  <a:cubicBezTo>
                    <a:pt x="13198" y="15026"/>
                    <a:pt x="13198" y="15026"/>
                    <a:pt x="13198" y="15026"/>
                  </a:cubicBezTo>
                  <a:cubicBezTo>
                    <a:pt x="13198" y="15342"/>
                    <a:pt x="13037" y="15815"/>
                    <a:pt x="12876" y="15972"/>
                  </a:cubicBezTo>
                  <a:cubicBezTo>
                    <a:pt x="12876" y="16130"/>
                    <a:pt x="12876" y="16130"/>
                    <a:pt x="13037" y="16288"/>
                  </a:cubicBezTo>
                  <a:cubicBezTo>
                    <a:pt x="12392" y="16288"/>
                    <a:pt x="11748" y="16130"/>
                    <a:pt x="11264" y="15657"/>
                  </a:cubicBezTo>
                  <a:cubicBezTo>
                    <a:pt x="8362" y="12819"/>
                    <a:pt x="8362" y="12819"/>
                    <a:pt x="8362" y="12819"/>
                  </a:cubicBezTo>
                  <a:cubicBezTo>
                    <a:pt x="5300" y="9508"/>
                    <a:pt x="5300" y="9508"/>
                    <a:pt x="5300" y="9508"/>
                  </a:cubicBezTo>
                  <a:cubicBezTo>
                    <a:pt x="4816" y="9035"/>
                    <a:pt x="4655" y="8405"/>
                    <a:pt x="4816" y="7774"/>
                  </a:cubicBezTo>
                  <a:cubicBezTo>
                    <a:pt x="4977" y="7616"/>
                    <a:pt x="5300" y="7616"/>
                    <a:pt x="5461" y="7616"/>
                  </a:cubicBezTo>
                  <a:cubicBezTo>
                    <a:pt x="5622" y="7616"/>
                    <a:pt x="5783" y="7616"/>
                    <a:pt x="5783" y="7459"/>
                  </a:cubicBezTo>
                  <a:cubicBezTo>
                    <a:pt x="5945" y="7459"/>
                    <a:pt x="6428" y="7301"/>
                    <a:pt x="6589" y="7143"/>
                  </a:cubicBezTo>
                  <a:cubicBezTo>
                    <a:pt x="6589" y="7143"/>
                    <a:pt x="6589" y="7143"/>
                    <a:pt x="6589" y="6986"/>
                  </a:cubicBezTo>
                  <a:cubicBezTo>
                    <a:pt x="6589" y="6986"/>
                    <a:pt x="6589" y="6986"/>
                    <a:pt x="6589" y="6986"/>
                  </a:cubicBezTo>
                  <a:cubicBezTo>
                    <a:pt x="6912" y="6986"/>
                    <a:pt x="7234" y="6828"/>
                    <a:pt x="7234" y="6828"/>
                  </a:cubicBezTo>
                  <a:cubicBezTo>
                    <a:pt x="7234" y="6828"/>
                    <a:pt x="7234" y="6828"/>
                    <a:pt x="7234" y="6828"/>
                  </a:cubicBezTo>
                  <a:cubicBezTo>
                    <a:pt x="7718" y="6513"/>
                    <a:pt x="7395" y="4778"/>
                    <a:pt x="6267" y="2886"/>
                  </a:cubicBezTo>
                  <a:cubicBezTo>
                    <a:pt x="5139" y="994"/>
                    <a:pt x="3849" y="-267"/>
                    <a:pt x="3365" y="48"/>
                  </a:cubicBezTo>
                  <a:cubicBezTo>
                    <a:pt x="3365" y="48"/>
                    <a:pt x="3365" y="48"/>
                    <a:pt x="3365" y="48"/>
                  </a:cubicBezTo>
                  <a:cubicBezTo>
                    <a:pt x="3365" y="48"/>
                    <a:pt x="3365" y="48"/>
                    <a:pt x="3365" y="48"/>
                  </a:cubicBezTo>
                  <a:cubicBezTo>
                    <a:pt x="3365" y="48"/>
                    <a:pt x="3365" y="48"/>
                    <a:pt x="3365" y="48"/>
                  </a:cubicBezTo>
                  <a:cubicBezTo>
                    <a:pt x="3365" y="48"/>
                    <a:pt x="3043" y="48"/>
                    <a:pt x="2882" y="206"/>
                  </a:cubicBezTo>
                  <a:cubicBezTo>
                    <a:pt x="2882" y="206"/>
                    <a:pt x="2882" y="206"/>
                    <a:pt x="2882" y="206"/>
                  </a:cubicBezTo>
                  <a:cubicBezTo>
                    <a:pt x="2882" y="206"/>
                    <a:pt x="2882" y="206"/>
                    <a:pt x="2721" y="206"/>
                  </a:cubicBezTo>
                  <a:cubicBezTo>
                    <a:pt x="2559" y="364"/>
                    <a:pt x="2076" y="679"/>
                    <a:pt x="1915" y="679"/>
                  </a:cubicBezTo>
                  <a:cubicBezTo>
                    <a:pt x="1915" y="837"/>
                    <a:pt x="1754" y="837"/>
                    <a:pt x="1754" y="994"/>
                  </a:cubicBezTo>
                  <a:cubicBezTo>
                    <a:pt x="464" y="2098"/>
                    <a:pt x="-342" y="3832"/>
                    <a:pt x="142" y="5251"/>
                  </a:cubicBezTo>
                  <a:cubicBezTo>
                    <a:pt x="303" y="7932"/>
                    <a:pt x="2559" y="11400"/>
                    <a:pt x="5945" y="14869"/>
                  </a:cubicBezTo>
                  <a:cubicBezTo>
                    <a:pt x="9330" y="18337"/>
                    <a:pt x="13037" y="20545"/>
                    <a:pt x="15777" y="20860"/>
                  </a:cubicBezTo>
                  <a:cubicBezTo>
                    <a:pt x="17551" y="21333"/>
                    <a:pt x="19324" y="20229"/>
                    <a:pt x="20452" y="18337"/>
                  </a:cubicBezTo>
                  <a:cubicBezTo>
                    <a:pt x="20452" y="18337"/>
                    <a:pt x="20613" y="18180"/>
                    <a:pt x="20613" y="18180"/>
                  </a:cubicBezTo>
                  <a:cubicBezTo>
                    <a:pt x="20613" y="18022"/>
                    <a:pt x="20774" y="17549"/>
                    <a:pt x="20774" y="17234"/>
                  </a:cubicBezTo>
                  <a:cubicBezTo>
                    <a:pt x="20774" y="17234"/>
                    <a:pt x="20774" y="17234"/>
                    <a:pt x="20936" y="17234"/>
                  </a:cubicBezTo>
                  <a:cubicBezTo>
                    <a:pt x="20774" y="17234"/>
                    <a:pt x="20774" y="17234"/>
                    <a:pt x="20774" y="17234"/>
                  </a:cubicBezTo>
                  <a:cubicBezTo>
                    <a:pt x="20936" y="16918"/>
                    <a:pt x="20936" y="16761"/>
                    <a:pt x="21097" y="16603"/>
                  </a:cubicBezTo>
                  <a:cubicBezTo>
                    <a:pt x="21097" y="16603"/>
                    <a:pt x="21097" y="16603"/>
                    <a:pt x="21097" y="16603"/>
                  </a:cubicBezTo>
                  <a:close/>
                  <a:moveTo>
                    <a:pt x="3527" y="364"/>
                  </a:moveTo>
                  <a:cubicBezTo>
                    <a:pt x="3849" y="364"/>
                    <a:pt x="4816" y="1152"/>
                    <a:pt x="5945" y="3044"/>
                  </a:cubicBezTo>
                  <a:cubicBezTo>
                    <a:pt x="7073" y="4936"/>
                    <a:pt x="7073" y="6197"/>
                    <a:pt x="6912" y="6355"/>
                  </a:cubicBezTo>
                  <a:cubicBezTo>
                    <a:pt x="6751" y="6355"/>
                    <a:pt x="5622" y="5567"/>
                    <a:pt x="4655" y="3675"/>
                  </a:cubicBezTo>
                  <a:cubicBezTo>
                    <a:pt x="3527" y="1783"/>
                    <a:pt x="3365" y="521"/>
                    <a:pt x="3527" y="364"/>
                  </a:cubicBezTo>
                  <a:close/>
                  <a:moveTo>
                    <a:pt x="17067" y="16288"/>
                  </a:moveTo>
                  <a:cubicBezTo>
                    <a:pt x="14810" y="15657"/>
                    <a:pt x="13843" y="14869"/>
                    <a:pt x="13843" y="14553"/>
                  </a:cubicBezTo>
                  <a:cubicBezTo>
                    <a:pt x="14004" y="14396"/>
                    <a:pt x="15294" y="14238"/>
                    <a:pt x="17389" y="14869"/>
                  </a:cubicBezTo>
                  <a:cubicBezTo>
                    <a:pt x="19485" y="15499"/>
                    <a:pt x="20613" y="16288"/>
                    <a:pt x="20613" y="16603"/>
                  </a:cubicBezTo>
                  <a:cubicBezTo>
                    <a:pt x="20452" y="16761"/>
                    <a:pt x="19001" y="16918"/>
                    <a:pt x="17067" y="16288"/>
                  </a:cubicBezTo>
                  <a:close/>
                  <a:moveTo>
                    <a:pt x="17067" y="16288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61" name="Group 60出自【趣你的PPT】(微信:qunideppt)：最优质的PPT资源库"/>
          <p:cNvGrpSpPr/>
          <p:nvPr/>
        </p:nvGrpSpPr>
        <p:grpSpPr>
          <a:xfrm>
            <a:off x="9838172" y="1761950"/>
            <a:ext cx="2048865" cy="765199"/>
            <a:chOff x="762113" y="4680836"/>
            <a:chExt cx="2048865" cy="765199"/>
          </a:xfrm>
        </p:grpSpPr>
        <p:sp>
          <p:nvSpPr>
            <p:cNvPr id="62" name="出自【趣你的PPT】(微信:qunideppt)：最优质的PPT资源库"/>
            <p:cNvSpPr txBox="1"/>
            <p:nvPr/>
          </p:nvSpPr>
          <p:spPr>
            <a:xfrm>
              <a:off x="762113" y="4680836"/>
              <a:ext cx="1295287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出自【趣你的PPT】(微信:qunideppt)：最优质的PPT资源库"/>
            <p:cNvSpPr txBox="1"/>
            <p:nvPr/>
          </p:nvSpPr>
          <p:spPr>
            <a:xfrm>
              <a:off x="762114" y="5002837"/>
              <a:ext cx="2048864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64" name="Group 63出自【趣你的PPT】(微信:qunideppt)：最优质的PPT资源库"/>
          <p:cNvGrpSpPr/>
          <p:nvPr/>
        </p:nvGrpSpPr>
        <p:grpSpPr>
          <a:xfrm>
            <a:off x="9838172" y="3542450"/>
            <a:ext cx="2048865" cy="765199"/>
            <a:chOff x="762113" y="4680836"/>
            <a:chExt cx="2048865" cy="765199"/>
          </a:xfrm>
        </p:grpSpPr>
        <p:sp>
          <p:nvSpPr>
            <p:cNvPr id="65" name="出自【趣你的PPT】(微信:qunideppt)：最优质的PPT资源库"/>
            <p:cNvSpPr txBox="1"/>
            <p:nvPr/>
          </p:nvSpPr>
          <p:spPr>
            <a:xfrm>
              <a:off x="762113" y="4680836"/>
              <a:ext cx="1295287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762113" y="5002837"/>
              <a:ext cx="2048865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67" name="Group 66出自【趣你的PPT】(微信:qunideppt)：最优质的PPT资源库"/>
          <p:cNvGrpSpPr/>
          <p:nvPr/>
        </p:nvGrpSpPr>
        <p:grpSpPr>
          <a:xfrm>
            <a:off x="9838172" y="5322950"/>
            <a:ext cx="2048865" cy="765199"/>
            <a:chOff x="762113" y="4680836"/>
            <a:chExt cx="2048865" cy="765199"/>
          </a:xfrm>
        </p:grpSpPr>
        <p:sp>
          <p:nvSpPr>
            <p:cNvPr id="68" name="出自【趣你的PPT】(微信:qunideppt)：最优质的PPT资源库"/>
            <p:cNvSpPr txBox="1"/>
            <p:nvPr/>
          </p:nvSpPr>
          <p:spPr>
            <a:xfrm>
              <a:off x="762113" y="4680836"/>
              <a:ext cx="1295287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出自【趣你的PPT】(微信:qunideppt)：最优质的PPT资源库"/>
            <p:cNvSpPr txBox="1"/>
            <p:nvPr/>
          </p:nvSpPr>
          <p:spPr>
            <a:xfrm>
              <a:off x="762113" y="5002837"/>
              <a:ext cx="2048865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sp>
        <p:nvSpPr>
          <p:cNvPr id="72" name="出自【趣你的PPT】(微信:qunideppt)：最优质的PPT资源库"/>
          <p:cNvSpPr txBox="1"/>
          <p:nvPr/>
        </p:nvSpPr>
        <p:spPr>
          <a:xfrm>
            <a:off x="1137953" y="534205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>
          <a:xfrm>
            <a:off x="560244" y="5664058"/>
            <a:ext cx="1872996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91" name="出自【趣你的PPT】(微信:qunideppt)：最优质的PPT资源库"/>
          <p:cNvSpPr txBox="1"/>
          <p:nvPr/>
        </p:nvSpPr>
        <p:spPr>
          <a:xfrm>
            <a:off x="1137953" y="352235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出自【趣你的PPT】(微信:qunideppt)：最优质的PPT资源库"/>
          <p:cNvSpPr txBox="1"/>
          <p:nvPr/>
        </p:nvSpPr>
        <p:spPr>
          <a:xfrm>
            <a:off x="560244" y="3844357"/>
            <a:ext cx="1872996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94" name="出自【趣你的PPT】(微信:qunideppt)：最优质的PPT资源库"/>
          <p:cNvSpPr txBox="1"/>
          <p:nvPr/>
        </p:nvSpPr>
        <p:spPr>
          <a:xfrm>
            <a:off x="1137953" y="1702656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出自【趣你的PPT】(微信:qunideppt)：最优质的PPT资源库"/>
          <p:cNvSpPr txBox="1"/>
          <p:nvPr/>
        </p:nvSpPr>
        <p:spPr>
          <a:xfrm>
            <a:off x="560244" y="2024657"/>
            <a:ext cx="1872996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96" name="Group 95出自【趣你的PPT】(微信:qunideppt)：最优质的PPT资源库"/>
          <p:cNvGrpSpPr/>
          <p:nvPr/>
        </p:nvGrpSpPr>
        <p:grpSpPr>
          <a:xfrm>
            <a:off x="4921095" y="5319988"/>
            <a:ext cx="2338080" cy="729103"/>
            <a:chOff x="4981719" y="4716932"/>
            <a:chExt cx="2338080" cy="729103"/>
          </a:xfrm>
        </p:grpSpPr>
        <p:sp>
          <p:nvSpPr>
            <p:cNvPr id="97" name="出自【趣你的PPT】(微信:qunideppt)：最优质的PPT资源库"/>
            <p:cNvSpPr txBox="1"/>
            <p:nvPr/>
          </p:nvSpPr>
          <p:spPr>
            <a:xfrm>
              <a:off x="4981719" y="4716932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出自【趣你的PPT】(微信:qunideppt)：最优质的PPT资源库"/>
            <p:cNvSpPr txBox="1"/>
            <p:nvPr/>
          </p:nvSpPr>
          <p:spPr>
            <a:xfrm>
              <a:off x="5118970" y="5002837"/>
              <a:ext cx="2027503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58" name="Group 57出自【趣你的PPT】(微信:qunideppt)：最优质的PPT资源库"/>
          <p:cNvGrpSpPr/>
          <p:nvPr/>
        </p:nvGrpSpPr>
        <p:grpSpPr>
          <a:xfrm>
            <a:off x="272216" y="259242"/>
            <a:ext cx="3657527" cy="523220"/>
            <a:chOff x="272216" y="259242"/>
            <a:chExt cx="3657527" cy="523220"/>
          </a:xfrm>
        </p:grpSpPr>
        <p:sp>
          <p:nvSpPr>
            <p:cNvPr id="60" name="出自【趣你的PPT】(微信:qunideppt)：最优质的PPT资源库"/>
            <p:cNvSpPr txBox="1"/>
            <p:nvPr/>
          </p:nvSpPr>
          <p:spPr>
            <a:xfrm>
              <a:off x="872599" y="259242"/>
              <a:ext cx="3057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584C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选题背景与意义</a:t>
              </a: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272216" y="284669"/>
              <a:ext cx="472368" cy="472367"/>
              <a:chOff x="2890838" y="1998664"/>
              <a:chExt cx="260351" cy="260350"/>
            </a:xfrm>
            <a:solidFill>
              <a:srgbClr val="584C4C"/>
            </a:solidFill>
          </p:grpSpPr>
          <p:sp>
            <p:nvSpPr>
              <p:cNvPr id="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00376" y="1998664"/>
                <a:ext cx="150813" cy="149225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lnTo>
                      <a:pt x="0" y="47"/>
                    </a:lnTo>
                    <a:lnTo>
                      <a:pt x="47" y="94"/>
                    </a:lnTo>
                    <a:lnTo>
                      <a:pt x="95" y="4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  <p:sp>
            <p:nvSpPr>
              <p:cNvPr id="7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90838" y="2097089"/>
                <a:ext cx="158750" cy="16192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704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72出自【趣你的PPT】(微信:qunideppt)：最优质的PPT资源库"/>
          <p:cNvGrpSpPr/>
          <p:nvPr/>
        </p:nvGrpSpPr>
        <p:grpSpPr>
          <a:xfrm>
            <a:off x="6705668" y="-19062"/>
            <a:ext cx="4633524" cy="5273396"/>
            <a:chOff x="3938988" y="161861"/>
            <a:chExt cx="4633524" cy="5273396"/>
          </a:xfrm>
        </p:grpSpPr>
        <p:sp>
          <p:nvSpPr>
            <p:cNvPr id="37" name="出自【趣你的PPT】(微信:qunideppt)：最优质的PPT资源库"/>
            <p:cNvSpPr/>
            <p:nvPr/>
          </p:nvSpPr>
          <p:spPr bwMode="auto">
            <a:xfrm rot="8518829">
              <a:off x="5520910" y="1553220"/>
              <a:ext cx="458388" cy="395162"/>
            </a:xfrm>
            <a:prstGeom prst="triangle">
              <a:avLst/>
            </a:prstGeom>
            <a:noFill/>
            <a:ln w="3810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 bwMode="auto">
            <a:xfrm rot="8518829">
              <a:off x="3941322" y="1673500"/>
              <a:ext cx="458388" cy="395162"/>
            </a:xfrm>
            <a:prstGeom prst="triangle">
              <a:avLst/>
            </a:prstGeom>
            <a:noFill/>
            <a:ln w="3810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 dirty="0"/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 bwMode="auto">
            <a:xfrm rot="8518829">
              <a:off x="8013694" y="4116959"/>
              <a:ext cx="458388" cy="395162"/>
            </a:xfrm>
            <a:prstGeom prst="triangle">
              <a:avLst/>
            </a:prstGeom>
            <a:noFill/>
            <a:ln w="3810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  <p:sp>
          <p:nvSpPr>
            <p:cNvPr id="40" name="出自【趣你的PPT】(微信:qunideppt)：最优质的PPT资源库"/>
            <p:cNvSpPr/>
            <p:nvPr/>
          </p:nvSpPr>
          <p:spPr bwMode="auto">
            <a:xfrm rot="8518829">
              <a:off x="7515395" y="3231420"/>
              <a:ext cx="458388" cy="395162"/>
            </a:xfrm>
            <a:prstGeom prst="triangle">
              <a:avLst/>
            </a:prstGeom>
            <a:noFill/>
            <a:ln w="3810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 bwMode="auto">
            <a:xfrm rot="13060657">
              <a:off x="7939669" y="5137153"/>
              <a:ext cx="345801" cy="298104"/>
            </a:xfrm>
            <a:prstGeom prst="triangle">
              <a:avLst/>
            </a:prstGeom>
            <a:noFill/>
            <a:ln w="3810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  <p:sp>
          <p:nvSpPr>
            <p:cNvPr id="42" name="出自【趣你的PPT】(微信:qunideppt)：最优质的PPT资源库"/>
            <p:cNvSpPr/>
            <p:nvPr/>
          </p:nvSpPr>
          <p:spPr bwMode="auto">
            <a:xfrm rot="12470287">
              <a:off x="7749922" y="1378583"/>
              <a:ext cx="822590" cy="709129"/>
            </a:xfrm>
            <a:prstGeom prst="triangle">
              <a:avLst/>
            </a:prstGeom>
            <a:noFill/>
            <a:ln w="3810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 bwMode="auto">
            <a:xfrm rot="2400788">
              <a:off x="7476280" y="161861"/>
              <a:ext cx="590418" cy="508981"/>
            </a:xfrm>
            <a:prstGeom prst="triangle">
              <a:avLst/>
            </a:prstGeom>
            <a:noFill/>
            <a:ln w="3810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  <p:sp>
          <p:nvSpPr>
            <p:cNvPr id="44" name="出自【趣你的PPT】(微信:qunideppt)：最优质的PPT资源库"/>
            <p:cNvSpPr/>
            <p:nvPr/>
          </p:nvSpPr>
          <p:spPr bwMode="auto">
            <a:xfrm rot="4390954">
              <a:off x="5575136" y="4435893"/>
              <a:ext cx="171677" cy="147997"/>
            </a:xfrm>
            <a:prstGeom prst="triangle">
              <a:avLst/>
            </a:prstGeom>
            <a:noFill/>
            <a:ln w="3810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 bwMode="auto">
            <a:xfrm rot="4359862">
              <a:off x="4246085" y="3780480"/>
              <a:ext cx="734742" cy="633398"/>
            </a:xfrm>
            <a:prstGeom prst="triangle">
              <a:avLst/>
            </a:prstGeom>
            <a:noFill/>
            <a:ln w="3810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 bwMode="auto">
            <a:xfrm rot="3771410">
              <a:off x="4144525" y="381240"/>
              <a:ext cx="215180" cy="185500"/>
            </a:xfrm>
            <a:prstGeom prst="triangle">
              <a:avLst/>
            </a:prstGeom>
            <a:noFill/>
            <a:ln w="3810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 bwMode="auto">
            <a:xfrm rot="12029120">
              <a:off x="3938988" y="2673380"/>
              <a:ext cx="171677" cy="147997"/>
            </a:xfrm>
            <a:prstGeom prst="triangle">
              <a:avLst/>
            </a:prstGeom>
            <a:noFill/>
            <a:ln w="3810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</p:grpSp>
      <p:grpSp>
        <p:nvGrpSpPr>
          <p:cNvPr id="24" name="Group 72出自【趣你的PPT】(微信:qunideppt)：最优质的PPT资源库"/>
          <p:cNvGrpSpPr/>
          <p:nvPr/>
        </p:nvGrpSpPr>
        <p:grpSpPr>
          <a:xfrm>
            <a:off x="273626" y="135352"/>
            <a:ext cx="4633524" cy="5273396"/>
            <a:chOff x="3938988" y="161861"/>
            <a:chExt cx="4633524" cy="5273396"/>
          </a:xfrm>
        </p:grpSpPr>
        <p:sp>
          <p:nvSpPr>
            <p:cNvPr id="25" name="出自【趣你的PPT】(微信:qunideppt)：最优质的PPT资源库"/>
            <p:cNvSpPr/>
            <p:nvPr/>
          </p:nvSpPr>
          <p:spPr bwMode="auto">
            <a:xfrm rot="8518829">
              <a:off x="5520910" y="1553220"/>
              <a:ext cx="458388" cy="395162"/>
            </a:xfrm>
            <a:prstGeom prst="triangle">
              <a:avLst/>
            </a:prstGeom>
            <a:noFill/>
            <a:ln w="3810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 bwMode="auto">
            <a:xfrm rot="8518829">
              <a:off x="3941322" y="1673500"/>
              <a:ext cx="458388" cy="395162"/>
            </a:xfrm>
            <a:prstGeom prst="triangle">
              <a:avLst/>
            </a:prstGeom>
            <a:noFill/>
            <a:ln w="3810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 dirty="0"/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 bwMode="auto">
            <a:xfrm rot="8518829">
              <a:off x="8013694" y="4116959"/>
              <a:ext cx="458388" cy="395162"/>
            </a:xfrm>
            <a:prstGeom prst="triangle">
              <a:avLst/>
            </a:prstGeom>
            <a:noFill/>
            <a:ln w="3810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 bwMode="auto">
            <a:xfrm rot="8518829">
              <a:off x="7515395" y="3231420"/>
              <a:ext cx="458388" cy="395162"/>
            </a:xfrm>
            <a:prstGeom prst="triangle">
              <a:avLst/>
            </a:prstGeom>
            <a:noFill/>
            <a:ln w="3810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 bwMode="auto">
            <a:xfrm rot="13060657">
              <a:off x="7939669" y="5137153"/>
              <a:ext cx="345801" cy="298104"/>
            </a:xfrm>
            <a:prstGeom prst="triangle">
              <a:avLst/>
            </a:prstGeom>
            <a:noFill/>
            <a:ln w="3810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 bwMode="auto">
            <a:xfrm rot="12470287">
              <a:off x="7749922" y="1378583"/>
              <a:ext cx="822590" cy="709129"/>
            </a:xfrm>
            <a:prstGeom prst="triangle">
              <a:avLst/>
            </a:prstGeom>
            <a:noFill/>
            <a:ln w="3810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 bwMode="auto">
            <a:xfrm rot="2400788">
              <a:off x="7476280" y="161861"/>
              <a:ext cx="590418" cy="508981"/>
            </a:xfrm>
            <a:prstGeom prst="triangle">
              <a:avLst/>
            </a:prstGeom>
            <a:noFill/>
            <a:ln w="3810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 bwMode="auto">
            <a:xfrm rot="4390954">
              <a:off x="5575136" y="4435893"/>
              <a:ext cx="171677" cy="147997"/>
            </a:xfrm>
            <a:prstGeom prst="triangle">
              <a:avLst/>
            </a:prstGeom>
            <a:noFill/>
            <a:ln w="3810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 bwMode="auto">
            <a:xfrm rot="4359862">
              <a:off x="4246085" y="3780480"/>
              <a:ext cx="734742" cy="633398"/>
            </a:xfrm>
            <a:prstGeom prst="triangle">
              <a:avLst/>
            </a:prstGeom>
            <a:noFill/>
            <a:ln w="3810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 bwMode="auto">
            <a:xfrm rot="3771410">
              <a:off x="4144525" y="381240"/>
              <a:ext cx="215180" cy="185500"/>
            </a:xfrm>
            <a:prstGeom prst="triangle">
              <a:avLst/>
            </a:prstGeom>
            <a:noFill/>
            <a:ln w="3810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 bwMode="auto">
            <a:xfrm rot="12029120">
              <a:off x="3938988" y="2673380"/>
              <a:ext cx="171677" cy="147997"/>
            </a:xfrm>
            <a:prstGeom prst="triangle">
              <a:avLst/>
            </a:prstGeom>
            <a:noFill/>
            <a:ln w="3810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</p:grpSp>
      <p:sp>
        <p:nvSpPr>
          <p:cNvPr id="23" name="出自【趣你的PPT】(微信:qunideppt)：最优质的PPT资源库"/>
          <p:cNvSpPr/>
          <p:nvPr/>
        </p:nvSpPr>
        <p:spPr bwMode="auto">
          <a:xfrm>
            <a:off x="0" y="4365689"/>
            <a:ext cx="12192000" cy="249231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/>
          </a:p>
        </p:txBody>
      </p:sp>
      <p:sp>
        <p:nvSpPr>
          <p:cNvPr id="2" name="出自【趣你的PPT】(微信:qunideppt)：最优质的PPT资源库"/>
          <p:cNvSpPr/>
          <p:nvPr/>
        </p:nvSpPr>
        <p:spPr bwMode="auto">
          <a:xfrm>
            <a:off x="500485" y="4367722"/>
            <a:ext cx="2422394" cy="1521801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出自【趣你的PPT】(微信:qunideppt)：最优质的PPT资源库"/>
          <p:cNvSpPr/>
          <p:nvPr/>
        </p:nvSpPr>
        <p:spPr bwMode="auto">
          <a:xfrm>
            <a:off x="3424858" y="4367721"/>
            <a:ext cx="2422394" cy="1521801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9267703" y="4365689"/>
            <a:ext cx="2422394" cy="1521801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出自【趣你的PPT】(微信:qunideppt)：最优质的PPT资源库"/>
          <p:cNvSpPr/>
          <p:nvPr/>
        </p:nvSpPr>
        <p:spPr bwMode="auto">
          <a:xfrm>
            <a:off x="6343405" y="4365689"/>
            <a:ext cx="2422394" cy="1521801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出自【趣你的PPT】(微信:qunideppt)：最优质的PPT资源库"/>
          <p:cNvSpPr txBox="1"/>
          <p:nvPr/>
        </p:nvSpPr>
        <p:spPr>
          <a:xfrm>
            <a:off x="3465048" y="4746830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出自【趣你的PPT】(微信:qunideppt)：最优质的PPT资源库"/>
          <p:cNvSpPr txBox="1"/>
          <p:nvPr/>
        </p:nvSpPr>
        <p:spPr>
          <a:xfrm>
            <a:off x="3646688" y="5032735"/>
            <a:ext cx="1997883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92" name="出自【趣你的PPT】(微信:qunideppt)：最优质的PPT资源库"/>
          <p:cNvSpPr txBox="1"/>
          <p:nvPr/>
        </p:nvSpPr>
        <p:spPr>
          <a:xfrm>
            <a:off x="542642" y="4746830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出自【趣你的PPT】(微信:qunideppt)：最优质的PPT资源库"/>
          <p:cNvSpPr txBox="1"/>
          <p:nvPr/>
        </p:nvSpPr>
        <p:spPr>
          <a:xfrm>
            <a:off x="724282" y="5032735"/>
            <a:ext cx="1997883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94" name="出自【趣你的PPT】(微信:qunideppt)：最优质的PPT资源库"/>
          <p:cNvSpPr txBox="1"/>
          <p:nvPr/>
        </p:nvSpPr>
        <p:spPr>
          <a:xfrm>
            <a:off x="6387454" y="4746830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出自【趣你的PPT】(微信:qunideppt)：最优质的PPT资源库"/>
          <p:cNvSpPr txBox="1"/>
          <p:nvPr/>
        </p:nvSpPr>
        <p:spPr>
          <a:xfrm>
            <a:off x="6569094" y="5032735"/>
            <a:ext cx="1997883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96" name="出自【趣你的PPT】(微信:qunideppt)：最优质的PPT资源库"/>
          <p:cNvSpPr txBox="1"/>
          <p:nvPr/>
        </p:nvSpPr>
        <p:spPr>
          <a:xfrm>
            <a:off x="9309860" y="4746830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7" name="出自【趣你的PPT】(微信:qunideppt)：最优质的PPT资源库"/>
          <p:cNvSpPr txBox="1"/>
          <p:nvPr/>
        </p:nvSpPr>
        <p:spPr>
          <a:xfrm>
            <a:off x="9491500" y="5032735"/>
            <a:ext cx="1997883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pic>
        <p:nvPicPr>
          <p:cNvPr id="5" name="出自【趣你的PPT】(微信:qunideppt)：最优质的PPT资源库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出自【趣你的PPT】(微信:qunideppt)：最优质的PPT资源库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出自【趣你的PPT】(微信:qunideppt)：最优质的PPT资源库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出自【趣你的PPT】(微信:qunideppt)：最优质的PPT资源库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272216" y="259242"/>
            <a:ext cx="3657527" cy="523220"/>
            <a:chOff x="272216" y="259242"/>
            <a:chExt cx="3657527" cy="523220"/>
          </a:xfrm>
        </p:grpSpPr>
        <p:sp>
          <p:nvSpPr>
            <p:cNvPr id="49" name="出自【趣你的PPT】(微信:qunideppt)：最优质的PPT资源库"/>
            <p:cNvSpPr txBox="1"/>
            <p:nvPr/>
          </p:nvSpPr>
          <p:spPr>
            <a:xfrm>
              <a:off x="872599" y="259242"/>
              <a:ext cx="3057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584C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选题背景与意义</a:t>
              </a: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272216" y="284669"/>
              <a:ext cx="472368" cy="472367"/>
              <a:chOff x="2890838" y="1998664"/>
              <a:chExt cx="260351" cy="260350"/>
            </a:xfrm>
            <a:solidFill>
              <a:srgbClr val="584C4C"/>
            </a:solidFill>
          </p:grpSpPr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00376" y="1998664"/>
                <a:ext cx="150813" cy="149225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lnTo>
                      <a:pt x="0" y="47"/>
                    </a:lnTo>
                    <a:lnTo>
                      <a:pt x="47" y="94"/>
                    </a:lnTo>
                    <a:lnTo>
                      <a:pt x="95" y="4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  <p:sp>
            <p:nvSpPr>
              <p:cNvPr id="5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90838" y="2097089"/>
                <a:ext cx="158750" cy="16192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660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4092255" y="1838977"/>
            <a:ext cx="3961784" cy="3970151"/>
            <a:chOff x="4092255" y="1838977"/>
            <a:chExt cx="3961784" cy="3970151"/>
          </a:xfrm>
        </p:grpSpPr>
        <p:grpSp>
          <p:nvGrpSpPr>
            <p:cNvPr id="8" name="Group 7"/>
            <p:cNvGrpSpPr/>
            <p:nvPr/>
          </p:nvGrpSpPr>
          <p:grpSpPr>
            <a:xfrm>
              <a:off x="5671529" y="3836603"/>
              <a:ext cx="2382510" cy="1972525"/>
              <a:chOff x="5671529" y="3836603"/>
              <a:chExt cx="2382510" cy="1972525"/>
            </a:xfrm>
          </p:grpSpPr>
          <p:sp>
            <p:nvSpPr>
              <p:cNvPr id="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71529" y="3836603"/>
                <a:ext cx="2382510" cy="1972525"/>
              </a:xfrm>
              <a:custGeom>
                <a:avLst/>
                <a:gdLst/>
                <a:ahLst/>
                <a:cxnLst>
                  <a:cxn ang="0">
                    <a:pos x="74" y="156"/>
                  </a:cxn>
                  <a:cxn ang="0">
                    <a:pos x="185" y="110"/>
                  </a:cxn>
                  <a:cxn ang="0">
                    <a:pos x="232" y="0"/>
                  </a:cxn>
                  <a:cxn ang="0">
                    <a:pos x="274" y="0"/>
                  </a:cxn>
                  <a:cxn ang="0">
                    <a:pos x="274" y="1"/>
                  </a:cxn>
                  <a:cxn ang="0">
                    <a:pos x="262" y="30"/>
                  </a:cxn>
                  <a:cxn ang="0">
                    <a:pos x="274" y="58"/>
                  </a:cxn>
                  <a:cxn ang="0">
                    <a:pos x="302" y="70"/>
                  </a:cxn>
                  <a:cxn ang="0">
                    <a:pos x="331" y="58"/>
                  </a:cxn>
                  <a:cxn ang="0">
                    <a:pos x="343" y="30"/>
                  </a:cxn>
                  <a:cxn ang="0">
                    <a:pos x="331" y="1"/>
                  </a:cxn>
                  <a:cxn ang="0">
                    <a:pos x="330" y="0"/>
                  </a:cxn>
                  <a:cxn ang="0">
                    <a:pos x="388" y="0"/>
                  </a:cxn>
                  <a:cxn ang="0">
                    <a:pos x="387" y="32"/>
                  </a:cxn>
                  <a:cxn ang="0">
                    <a:pos x="449" y="66"/>
                  </a:cxn>
                  <a:cxn ang="0">
                    <a:pos x="435" y="121"/>
                  </a:cxn>
                  <a:cxn ang="0">
                    <a:pos x="362" y="125"/>
                  </a:cxn>
                  <a:cxn ang="0">
                    <a:pos x="328" y="183"/>
                  </a:cxn>
                  <a:cxn ang="0">
                    <a:pos x="365" y="243"/>
                  </a:cxn>
                  <a:cxn ang="0">
                    <a:pos x="344" y="266"/>
                  </a:cxn>
                  <a:cxn ang="0">
                    <a:pos x="321" y="287"/>
                  </a:cxn>
                  <a:cxn ang="0">
                    <a:pos x="260" y="251"/>
                  </a:cxn>
                  <a:cxn ang="0">
                    <a:pos x="202" y="285"/>
                  </a:cxn>
                  <a:cxn ang="0">
                    <a:pos x="202" y="356"/>
                  </a:cxn>
                  <a:cxn ang="0">
                    <a:pos x="144" y="371"/>
                  </a:cxn>
                  <a:cxn ang="0">
                    <a:pos x="108" y="309"/>
                  </a:cxn>
                  <a:cxn ang="0">
                    <a:pos x="76" y="311"/>
                  </a:cxn>
                  <a:cxn ang="0">
                    <a:pos x="74" y="311"/>
                  </a:cxn>
                  <a:cxn ang="0">
                    <a:pos x="74" y="248"/>
                  </a:cxn>
                  <a:cxn ang="0">
                    <a:pos x="69" y="254"/>
                  </a:cxn>
                  <a:cxn ang="0">
                    <a:pos x="40" y="266"/>
                  </a:cxn>
                  <a:cxn ang="0">
                    <a:pos x="11" y="254"/>
                  </a:cxn>
                  <a:cxn ang="0">
                    <a:pos x="0" y="226"/>
                  </a:cxn>
                  <a:cxn ang="0">
                    <a:pos x="11" y="197"/>
                  </a:cxn>
                  <a:cxn ang="0">
                    <a:pos x="40" y="185"/>
                  </a:cxn>
                  <a:cxn ang="0">
                    <a:pos x="69" y="197"/>
                  </a:cxn>
                  <a:cxn ang="0">
                    <a:pos x="74" y="203"/>
                  </a:cxn>
                  <a:cxn ang="0">
                    <a:pos x="74" y="156"/>
                  </a:cxn>
                </a:cxnLst>
                <a:rect l="0" t="0" r="r" b="b"/>
                <a:pathLst>
                  <a:path w="449" h="371">
                    <a:moveTo>
                      <a:pt x="74" y="156"/>
                    </a:moveTo>
                    <a:cubicBezTo>
                      <a:pt x="117" y="156"/>
                      <a:pt x="155" y="141"/>
                      <a:pt x="185" y="110"/>
                    </a:cubicBezTo>
                    <a:cubicBezTo>
                      <a:pt x="216" y="80"/>
                      <a:pt x="231" y="43"/>
                      <a:pt x="232" y="0"/>
                    </a:cubicBezTo>
                    <a:cubicBezTo>
                      <a:pt x="274" y="0"/>
                      <a:pt x="274" y="0"/>
                      <a:pt x="274" y="0"/>
                    </a:cubicBezTo>
                    <a:cubicBezTo>
                      <a:pt x="274" y="0"/>
                      <a:pt x="274" y="1"/>
                      <a:pt x="274" y="1"/>
                    </a:cubicBezTo>
                    <a:cubicBezTo>
                      <a:pt x="266" y="9"/>
                      <a:pt x="262" y="19"/>
                      <a:pt x="262" y="30"/>
                    </a:cubicBezTo>
                    <a:cubicBezTo>
                      <a:pt x="262" y="41"/>
                      <a:pt x="266" y="51"/>
                      <a:pt x="274" y="58"/>
                    </a:cubicBezTo>
                    <a:cubicBezTo>
                      <a:pt x="282" y="66"/>
                      <a:pt x="291" y="70"/>
                      <a:pt x="302" y="70"/>
                    </a:cubicBezTo>
                    <a:cubicBezTo>
                      <a:pt x="314" y="70"/>
                      <a:pt x="323" y="66"/>
                      <a:pt x="331" y="58"/>
                    </a:cubicBezTo>
                    <a:cubicBezTo>
                      <a:pt x="339" y="51"/>
                      <a:pt x="343" y="41"/>
                      <a:pt x="343" y="30"/>
                    </a:cubicBezTo>
                    <a:cubicBezTo>
                      <a:pt x="343" y="19"/>
                      <a:pt x="339" y="9"/>
                      <a:pt x="331" y="1"/>
                    </a:cubicBezTo>
                    <a:cubicBezTo>
                      <a:pt x="331" y="1"/>
                      <a:pt x="330" y="0"/>
                      <a:pt x="330" y="0"/>
                    </a:cubicBezTo>
                    <a:cubicBezTo>
                      <a:pt x="388" y="0"/>
                      <a:pt x="388" y="0"/>
                      <a:pt x="388" y="0"/>
                    </a:cubicBezTo>
                    <a:cubicBezTo>
                      <a:pt x="388" y="11"/>
                      <a:pt x="388" y="22"/>
                      <a:pt x="387" y="32"/>
                    </a:cubicBezTo>
                    <a:cubicBezTo>
                      <a:pt x="449" y="66"/>
                      <a:pt x="449" y="66"/>
                      <a:pt x="449" y="66"/>
                    </a:cubicBezTo>
                    <a:cubicBezTo>
                      <a:pt x="446" y="85"/>
                      <a:pt x="441" y="103"/>
                      <a:pt x="435" y="121"/>
                    </a:cubicBezTo>
                    <a:cubicBezTo>
                      <a:pt x="362" y="125"/>
                      <a:pt x="362" y="125"/>
                      <a:pt x="362" y="125"/>
                    </a:cubicBezTo>
                    <a:cubicBezTo>
                      <a:pt x="353" y="145"/>
                      <a:pt x="342" y="164"/>
                      <a:pt x="328" y="183"/>
                    </a:cubicBezTo>
                    <a:cubicBezTo>
                      <a:pt x="365" y="243"/>
                      <a:pt x="365" y="243"/>
                      <a:pt x="365" y="243"/>
                    </a:cubicBezTo>
                    <a:cubicBezTo>
                      <a:pt x="358" y="251"/>
                      <a:pt x="351" y="258"/>
                      <a:pt x="344" y="266"/>
                    </a:cubicBezTo>
                    <a:cubicBezTo>
                      <a:pt x="336" y="273"/>
                      <a:pt x="329" y="280"/>
                      <a:pt x="321" y="287"/>
                    </a:cubicBezTo>
                    <a:cubicBezTo>
                      <a:pt x="260" y="251"/>
                      <a:pt x="260" y="251"/>
                      <a:pt x="260" y="251"/>
                    </a:cubicBezTo>
                    <a:cubicBezTo>
                      <a:pt x="241" y="265"/>
                      <a:pt x="222" y="276"/>
                      <a:pt x="202" y="285"/>
                    </a:cubicBezTo>
                    <a:cubicBezTo>
                      <a:pt x="202" y="356"/>
                      <a:pt x="202" y="356"/>
                      <a:pt x="202" y="356"/>
                    </a:cubicBezTo>
                    <a:cubicBezTo>
                      <a:pt x="183" y="363"/>
                      <a:pt x="164" y="368"/>
                      <a:pt x="144" y="371"/>
                    </a:cubicBezTo>
                    <a:cubicBezTo>
                      <a:pt x="108" y="309"/>
                      <a:pt x="108" y="309"/>
                      <a:pt x="108" y="309"/>
                    </a:cubicBezTo>
                    <a:cubicBezTo>
                      <a:pt x="97" y="310"/>
                      <a:pt x="86" y="311"/>
                      <a:pt x="76" y="311"/>
                    </a:cubicBezTo>
                    <a:cubicBezTo>
                      <a:pt x="75" y="311"/>
                      <a:pt x="75" y="311"/>
                      <a:pt x="74" y="311"/>
                    </a:cubicBezTo>
                    <a:cubicBezTo>
                      <a:pt x="74" y="248"/>
                      <a:pt x="74" y="248"/>
                      <a:pt x="74" y="248"/>
                    </a:cubicBezTo>
                    <a:cubicBezTo>
                      <a:pt x="73" y="250"/>
                      <a:pt x="71" y="252"/>
                      <a:pt x="69" y="254"/>
                    </a:cubicBezTo>
                    <a:cubicBezTo>
                      <a:pt x="61" y="262"/>
                      <a:pt x="51" y="266"/>
                      <a:pt x="40" y="266"/>
                    </a:cubicBezTo>
                    <a:cubicBezTo>
                      <a:pt x="29" y="266"/>
                      <a:pt x="19" y="262"/>
                      <a:pt x="11" y="254"/>
                    </a:cubicBezTo>
                    <a:cubicBezTo>
                      <a:pt x="4" y="247"/>
                      <a:pt x="0" y="237"/>
                      <a:pt x="0" y="226"/>
                    </a:cubicBezTo>
                    <a:cubicBezTo>
                      <a:pt x="0" y="215"/>
                      <a:pt x="4" y="205"/>
                      <a:pt x="11" y="197"/>
                    </a:cubicBezTo>
                    <a:cubicBezTo>
                      <a:pt x="19" y="189"/>
                      <a:pt x="29" y="185"/>
                      <a:pt x="40" y="185"/>
                    </a:cubicBezTo>
                    <a:cubicBezTo>
                      <a:pt x="51" y="185"/>
                      <a:pt x="61" y="189"/>
                      <a:pt x="69" y="197"/>
                    </a:cubicBezTo>
                    <a:cubicBezTo>
                      <a:pt x="71" y="199"/>
                      <a:pt x="73" y="201"/>
                      <a:pt x="74" y="203"/>
                    </a:cubicBezTo>
                    <a:lnTo>
                      <a:pt x="74" y="156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出自【趣你的PPT】(微信:qunideppt)：最优质的PPT资源库"/>
              <p:cNvSpPr/>
              <p:nvPr/>
            </p:nvSpPr>
            <p:spPr>
              <a:xfrm>
                <a:off x="6638729" y="4502942"/>
                <a:ext cx="485971" cy="4271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071" y="8035"/>
                    </a:moveTo>
                    <a:lnTo>
                      <a:pt x="11327" y="9235"/>
                    </a:lnTo>
                    <a:lnTo>
                      <a:pt x="14583" y="4904"/>
                    </a:lnTo>
                    <a:lnTo>
                      <a:pt x="15088" y="4330"/>
                    </a:lnTo>
                    <a:lnTo>
                      <a:pt x="17289" y="6157"/>
                    </a:lnTo>
                    <a:lnTo>
                      <a:pt x="17289" y="3078"/>
                    </a:lnTo>
                    <a:lnTo>
                      <a:pt x="17289" y="0"/>
                    </a:lnTo>
                    <a:lnTo>
                      <a:pt x="14583" y="626"/>
                    </a:lnTo>
                    <a:lnTo>
                      <a:pt x="11878" y="1200"/>
                    </a:lnTo>
                    <a:lnTo>
                      <a:pt x="14033" y="3704"/>
                    </a:lnTo>
                    <a:lnTo>
                      <a:pt x="10777" y="7409"/>
                    </a:lnTo>
                    <a:lnTo>
                      <a:pt x="7567" y="6157"/>
                    </a:lnTo>
                    <a:lnTo>
                      <a:pt x="5411" y="10487"/>
                    </a:lnTo>
                    <a:lnTo>
                      <a:pt x="2155" y="9235"/>
                    </a:lnTo>
                    <a:lnTo>
                      <a:pt x="550" y="14817"/>
                    </a:lnTo>
                    <a:lnTo>
                      <a:pt x="0" y="16017"/>
                    </a:lnTo>
                    <a:lnTo>
                      <a:pt x="1055" y="16643"/>
                    </a:lnTo>
                    <a:lnTo>
                      <a:pt x="2706" y="11113"/>
                    </a:lnTo>
                    <a:lnTo>
                      <a:pt x="5916" y="12313"/>
                    </a:lnTo>
                    <a:lnTo>
                      <a:pt x="8071" y="8035"/>
                    </a:lnTo>
                    <a:lnTo>
                      <a:pt x="8071" y="8035"/>
                    </a:lnTo>
                    <a:close/>
                    <a:moveTo>
                      <a:pt x="6466" y="21600"/>
                    </a:moveTo>
                    <a:lnTo>
                      <a:pt x="6466" y="16643"/>
                    </a:lnTo>
                    <a:lnTo>
                      <a:pt x="3761" y="16643"/>
                    </a:lnTo>
                    <a:lnTo>
                      <a:pt x="3761" y="21600"/>
                    </a:lnTo>
                    <a:lnTo>
                      <a:pt x="6466" y="21600"/>
                    </a:lnTo>
                    <a:lnTo>
                      <a:pt x="6466" y="21600"/>
                    </a:lnTo>
                    <a:close/>
                    <a:moveTo>
                      <a:pt x="10227" y="21600"/>
                    </a:moveTo>
                    <a:lnTo>
                      <a:pt x="7567" y="21600"/>
                    </a:lnTo>
                    <a:lnTo>
                      <a:pt x="7567" y="14817"/>
                    </a:lnTo>
                    <a:lnTo>
                      <a:pt x="10227" y="14817"/>
                    </a:lnTo>
                    <a:lnTo>
                      <a:pt x="10227" y="21600"/>
                    </a:lnTo>
                    <a:lnTo>
                      <a:pt x="10227" y="21600"/>
                    </a:lnTo>
                    <a:close/>
                    <a:moveTo>
                      <a:pt x="14033" y="21600"/>
                    </a:moveTo>
                    <a:lnTo>
                      <a:pt x="11327" y="21600"/>
                    </a:lnTo>
                    <a:lnTo>
                      <a:pt x="11327" y="12313"/>
                    </a:lnTo>
                    <a:lnTo>
                      <a:pt x="14033" y="12313"/>
                    </a:lnTo>
                    <a:lnTo>
                      <a:pt x="14033" y="21600"/>
                    </a:lnTo>
                    <a:lnTo>
                      <a:pt x="14033" y="21600"/>
                    </a:lnTo>
                    <a:close/>
                    <a:moveTo>
                      <a:pt x="17794" y="21600"/>
                    </a:moveTo>
                    <a:lnTo>
                      <a:pt x="15088" y="21600"/>
                    </a:lnTo>
                    <a:lnTo>
                      <a:pt x="15088" y="9861"/>
                    </a:lnTo>
                    <a:lnTo>
                      <a:pt x="17794" y="9861"/>
                    </a:lnTo>
                    <a:lnTo>
                      <a:pt x="17794" y="21600"/>
                    </a:lnTo>
                    <a:lnTo>
                      <a:pt x="17794" y="21600"/>
                    </a:lnTo>
                    <a:close/>
                    <a:moveTo>
                      <a:pt x="18894" y="6783"/>
                    </a:moveTo>
                    <a:lnTo>
                      <a:pt x="18894" y="21600"/>
                    </a:lnTo>
                    <a:lnTo>
                      <a:pt x="21600" y="21600"/>
                    </a:lnTo>
                    <a:lnTo>
                      <a:pt x="21600" y="6783"/>
                    </a:lnTo>
                    <a:lnTo>
                      <a:pt x="18894" y="6783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>
                  <a:spcBef>
                    <a:spcPts val="1000"/>
                  </a:spcBef>
                  <a:defRPr sz="2000">
                    <a:solidFill>
                      <a:srgbClr val="53585F"/>
                    </a:solidFill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064778" y="1838977"/>
              <a:ext cx="1982984" cy="2369958"/>
              <a:chOff x="6064778" y="1838977"/>
              <a:chExt cx="1982984" cy="2369958"/>
            </a:xfrm>
          </p:grpSpPr>
          <p:sp>
            <p:nvSpPr>
              <p:cNvPr id="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64778" y="1838977"/>
                <a:ext cx="1982984" cy="2369958"/>
              </a:xfrm>
              <a:custGeom>
                <a:avLst/>
                <a:gdLst/>
                <a:ahLst/>
                <a:cxnLst>
                  <a:cxn ang="0">
                    <a:pos x="314" y="376"/>
                  </a:cxn>
                  <a:cxn ang="0">
                    <a:pos x="256" y="376"/>
                  </a:cxn>
                  <a:cxn ang="0">
                    <a:pos x="257" y="377"/>
                  </a:cxn>
                  <a:cxn ang="0">
                    <a:pos x="269" y="406"/>
                  </a:cxn>
                  <a:cxn ang="0">
                    <a:pos x="257" y="434"/>
                  </a:cxn>
                  <a:cxn ang="0">
                    <a:pos x="228" y="446"/>
                  </a:cxn>
                  <a:cxn ang="0">
                    <a:pos x="200" y="434"/>
                  </a:cxn>
                  <a:cxn ang="0">
                    <a:pos x="188" y="406"/>
                  </a:cxn>
                  <a:cxn ang="0">
                    <a:pos x="200" y="377"/>
                  </a:cxn>
                  <a:cxn ang="0">
                    <a:pos x="200" y="376"/>
                  </a:cxn>
                  <a:cxn ang="0">
                    <a:pos x="158" y="376"/>
                  </a:cxn>
                  <a:cxn ang="0">
                    <a:pos x="158" y="374"/>
                  </a:cxn>
                  <a:cxn ang="0">
                    <a:pos x="111" y="263"/>
                  </a:cxn>
                  <a:cxn ang="0">
                    <a:pos x="0" y="216"/>
                  </a:cxn>
                  <a:cxn ang="0">
                    <a:pos x="0" y="171"/>
                  </a:cxn>
                  <a:cxn ang="0">
                    <a:pos x="3" y="175"/>
                  </a:cxn>
                  <a:cxn ang="0">
                    <a:pos x="32" y="187"/>
                  </a:cxn>
                  <a:cxn ang="0">
                    <a:pos x="61" y="175"/>
                  </a:cxn>
                  <a:cxn ang="0">
                    <a:pos x="73" y="146"/>
                  </a:cxn>
                  <a:cxn ang="0">
                    <a:pos x="61" y="118"/>
                  </a:cxn>
                  <a:cxn ang="0">
                    <a:pos x="32" y="106"/>
                  </a:cxn>
                  <a:cxn ang="0">
                    <a:pos x="3" y="118"/>
                  </a:cxn>
                  <a:cxn ang="0">
                    <a:pos x="0" y="122"/>
                  </a:cxn>
                  <a:cxn ang="0">
                    <a:pos x="0" y="61"/>
                  </a:cxn>
                  <a:cxn ang="0">
                    <a:pos x="2" y="61"/>
                  </a:cxn>
                  <a:cxn ang="0">
                    <a:pos x="32" y="62"/>
                  </a:cxn>
                  <a:cxn ang="0">
                    <a:pos x="67" y="0"/>
                  </a:cxn>
                  <a:cxn ang="0">
                    <a:pos x="126" y="15"/>
                  </a:cxn>
                  <a:cxn ang="0">
                    <a:pos x="126" y="86"/>
                  </a:cxn>
                  <a:cxn ang="0">
                    <a:pos x="186" y="120"/>
                  </a:cxn>
                  <a:cxn ang="0">
                    <a:pos x="246" y="84"/>
                  </a:cxn>
                  <a:cxn ang="0">
                    <a:pos x="270" y="106"/>
                  </a:cxn>
                  <a:cxn ang="0">
                    <a:pos x="288" y="126"/>
                  </a:cxn>
                  <a:cxn ang="0">
                    <a:pos x="252" y="186"/>
                  </a:cxn>
                  <a:cxn ang="0">
                    <a:pos x="288" y="244"/>
                  </a:cxn>
                  <a:cxn ang="0">
                    <a:pos x="359" y="244"/>
                  </a:cxn>
                  <a:cxn ang="0">
                    <a:pos x="374" y="301"/>
                  </a:cxn>
                  <a:cxn ang="0">
                    <a:pos x="313" y="341"/>
                  </a:cxn>
                  <a:cxn ang="0">
                    <a:pos x="314" y="374"/>
                  </a:cxn>
                  <a:cxn ang="0">
                    <a:pos x="314" y="376"/>
                  </a:cxn>
                </a:cxnLst>
                <a:rect l="0" t="0" r="r" b="b"/>
                <a:pathLst>
                  <a:path w="374" h="446">
                    <a:moveTo>
                      <a:pt x="314" y="376"/>
                    </a:moveTo>
                    <a:cubicBezTo>
                      <a:pt x="256" y="376"/>
                      <a:pt x="256" y="376"/>
                      <a:pt x="256" y="376"/>
                    </a:cubicBezTo>
                    <a:cubicBezTo>
                      <a:pt x="256" y="376"/>
                      <a:pt x="257" y="377"/>
                      <a:pt x="257" y="377"/>
                    </a:cubicBezTo>
                    <a:cubicBezTo>
                      <a:pt x="265" y="385"/>
                      <a:pt x="269" y="395"/>
                      <a:pt x="269" y="406"/>
                    </a:cubicBezTo>
                    <a:cubicBezTo>
                      <a:pt x="269" y="417"/>
                      <a:pt x="265" y="427"/>
                      <a:pt x="257" y="434"/>
                    </a:cubicBezTo>
                    <a:cubicBezTo>
                      <a:pt x="249" y="442"/>
                      <a:pt x="240" y="446"/>
                      <a:pt x="228" y="446"/>
                    </a:cubicBezTo>
                    <a:cubicBezTo>
                      <a:pt x="217" y="446"/>
                      <a:pt x="208" y="442"/>
                      <a:pt x="200" y="434"/>
                    </a:cubicBezTo>
                    <a:cubicBezTo>
                      <a:pt x="192" y="427"/>
                      <a:pt x="188" y="417"/>
                      <a:pt x="188" y="406"/>
                    </a:cubicBezTo>
                    <a:cubicBezTo>
                      <a:pt x="188" y="395"/>
                      <a:pt x="192" y="385"/>
                      <a:pt x="200" y="377"/>
                    </a:cubicBezTo>
                    <a:cubicBezTo>
                      <a:pt x="200" y="377"/>
                      <a:pt x="200" y="376"/>
                      <a:pt x="200" y="376"/>
                    </a:cubicBezTo>
                    <a:cubicBezTo>
                      <a:pt x="158" y="376"/>
                      <a:pt x="158" y="376"/>
                      <a:pt x="158" y="376"/>
                    </a:cubicBezTo>
                    <a:cubicBezTo>
                      <a:pt x="158" y="376"/>
                      <a:pt x="158" y="375"/>
                      <a:pt x="158" y="374"/>
                    </a:cubicBezTo>
                    <a:cubicBezTo>
                      <a:pt x="158" y="331"/>
                      <a:pt x="142" y="293"/>
                      <a:pt x="111" y="263"/>
                    </a:cubicBezTo>
                    <a:cubicBezTo>
                      <a:pt x="81" y="232"/>
                      <a:pt x="43" y="216"/>
                      <a:pt x="0" y="216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1" y="173"/>
                      <a:pt x="2" y="174"/>
                      <a:pt x="3" y="175"/>
                    </a:cubicBezTo>
                    <a:cubicBezTo>
                      <a:pt x="11" y="183"/>
                      <a:pt x="21" y="187"/>
                      <a:pt x="32" y="187"/>
                    </a:cubicBezTo>
                    <a:cubicBezTo>
                      <a:pt x="43" y="187"/>
                      <a:pt x="53" y="183"/>
                      <a:pt x="61" y="175"/>
                    </a:cubicBezTo>
                    <a:cubicBezTo>
                      <a:pt x="69" y="167"/>
                      <a:pt x="73" y="158"/>
                      <a:pt x="73" y="146"/>
                    </a:cubicBezTo>
                    <a:cubicBezTo>
                      <a:pt x="73" y="135"/>
                      <a:pt x="69" y="126"/>
                      <a:pt x="61" y="118"/>
                    </a:cubicBezTo>
                    <a:cubicBezTo>
                      <a:pt x="53" y="110"/>
                      <a:pt x="43" y="106"/>
                      <a:pt x="32" y="106"/>
                    </a:cubicBezTo>
                    <a:cubicBezTo>
                      <a:pt x="21" y="106"/>
                      <a:pt x="11" y="110"/>
                      <a:pt x="3" y="118"/>
                    </a:cubicBezTo>
                    <a:cubicBezTo>
                      <a:pt x="2" y="119"/>
                      <a:pt x="1" y="120"/>
                      <a:pt x="0" y="122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1" y="61"/>
                      <a:pt x="1" y="61"/>
                      <a:pt x="2" y="61"/>
                    </a:cubicBezTo>
                    <a:cubicBezTo>
                      <a:pt x="12" y="61"/>
                      <a:pt x="22" y="61"/>
                      <a:pt x="32" y="6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87" y="4"/>
                      <a:pt x="107" y="8"/>
                      <a:pt x="126" y="15"/>
                    </a:cubicBezTo>
                    <a:cubicBezTo>
                      <a:pt x="126" y="86"/>
                      <a:pt x="126" y="86"/>
                      <a:pt x="126" y="86"/>
                    </a:cubicBezTo>
                    <a:cubicBezTo>
                      <a:pt x="147" y="95"/>
                      <a:pt x="167" y="106"/>
                      <a:pt x="186" y="120"/>
                    </a:cubicBezTo>
                    <a:cubicBezTo>
                      <a:pt x="246" y="84"/>
                      <a:pt x="246" y="84"/>
                      <a:pt x="246" y="84"/>
                    </a:cubicBezTo>
                    <a:cubicBezTo>
                      <a:pt x="254" y="91"/>
                      <a:pt x="262" y="98"/>
                      <a:pt x="270" y="106"/>
                    </a:cubicBezTo>
                    <a:cubicBezTo>
                      <a:pt x="276" y="113"/>
                      <a:pt x="282" y="119"/>
                      <a:pt x="288" y="126"/>
                    </a:cubicBezTo>
                    <a:cubicBezTo>
                      <a:pt x="252" y="186"/>
                      <a:pt x="252" y="186"/>
                      <a:pt x="252" y="186"/>
                    </a:cubicBezTo>
                    <a:cubicBezTo>
                      <a:pt x="266" y="204"/>
                      <a:pt x="278" y="224"/>
                      <a:pt x="288" y="244"/>
                    </a:cubicBezTo>
                    <a:cubicBezTo>
                      <a:pt x="359" y="244"/>
                      <a:pt x="359" y="244"/>
                      <a:pt x="359" y="244"/>
                    </a:cubicBezTo>
                    <a:cubicBezTo>
                      <a:pt x="365" y="263"/>
                      <a:pt x="370" y="282"/>
                      <a:pt x="374" y="301"/>
                    </a:cubicBezTo>
                    <a:cubicBezTo>
                      <a:pt x="313" y="341"/>
                      <a:pt x="313" y="341"/>
                      <a:pt x="313" y="341"/>
                    </a:cubicBezTo>
                    <a:cubicBezTo>
                      <a:pt x="314" y="352"/>
                      <a:pt x="314" y="363"/>
                      <a:pt x="314" y="374"/>
                    </a:cubicBezTo>
                    <a:cubicBezTo>
                      <a:pt x="314" y="375"/>
                      <a:pt x="314" y="375"/>
                      <a:pt x="314" y="37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785235" y="2840928"/>
                <a:ext cx="542070" cy="425449"/>
              </a:xfrm>
              <a:custGeom>
                <a:avLst/>
                <a:gdLst>
                  <a:gd name="T0" fmla="*/ 50 w 106"/>
                  <a:gd name="T1" fmla="*/ 11 h 83"/>
                  <a:gd name="T2" fmla="*/ 51 w 106"/>
                  <a:gd name="T3" fmla="*/ 11 h 83"/>
                  <a:gd name="T4" fmla="*/ 51 w 106"/>
                  <a:gd name="T5" fmla="*/ 43 h 83"/>
                  <a:gd name="T6" fmla="*/ 19 w 106"/>
                  <a:gd name="T7" fmla="*/ 27 h 83"/>
                  <a:gd name="T8" fmla="*/ 19 w 106"/>
                  <a:gd name="T9" fmla="*/ 26 h 83"/>
                  <a:gd name="T10" fmla="*/ 55 w 106"/>
                  <a:gd name="T11" fmla="*/ 42 h 83"/>
                  <a:gd name="T12" fmla="*/ 56 w 106"/>
                  <a:gd name="T13" fmla="*/ 43 h 83"/>
                  <a:gd name="T14" fmla="*/ 87 w 106"/>
                  <a:gd name="T15" fmla="*/ 27 h 83"/>
                  <a:gd name="T16" fmla="*/ 56 w 106"/>
                  <a:gd name="T17" fmla="*/ 11 h 83"/>
                  <a:gd name="T18" fmla="*/ 55 w 106"/>
                  <a:gd name="T19" fmla="*/ 11 h 83"/>
                  <a:gd name="T20" fmla="*/ 15 w 106"/>
                  <a:gd name="T21" fmla="*/ 29 h 83"/>
                  <a:gd name="T22" fmla="*/ 1 w 106"/>
                  <a:gd name="T23" fmla="*/ 35 h 83"/>
                  <a:gd name="T24" fmla="*/ 1 w 106"/>
                  <a:gd name="T25" fmla="*/ 37 h 83"/>
                  <a:gd name="T26" fmla="*/ 34 w 106"/>
                  <a:gd name="T27" fmla="*/ 53 h 83"/>
                  <a:gd name="T28" fmla="*/ 48 w 106"/>
                  <a:gd name="T29" fmla="*/ 46 h 83"/>
                  <a:gd name="T30" fmla="*/ 105 w 106"/>
                  <a:gd name="T31" fmla="*/ 16 h 83"/>
                  <a:gd name="T32" fmla="*/ 105 w 106"/>
                  <a:gd name="T33" fmla="*/ 18 h 83"/>
                  <a:gd name="T34" fmla="*/ 91 w 106"/>
                  <a:gd name="T35" fmla="*/ 25 h 83"/>
                  <a:gd name="T36" fmla="*/ 58 w 106"/>
                  <a:gd name="T37" fmla="*/ 8 h 83"/>
                  <a:gd name="T38" fmla="*/ 72 w 106"/>
                  <a:gd name="T39" fmla="*/ 0 h 83"/>
                  <a:gd name="T40" fmla="*/ 105 w 106"/>
                  <a:gd name="T41" fmla="*/ 16 h 83"/>
                  <a:gd name="T42" fmla="*/ 106 w 106"/>
                  <a:gd name="T43" fmla="*/ 36 h 83"/>
                  <a:gd name="T44" fmla="*/ 72 w 106"/>
                  <a:gd name="T45" fmla="*/ 53 h 83"/>
                  <a:gd name="T46" fmla="*/ 58 w 106"/>
                  <a:gd name="T47" fmla="*/ 47 h 83"/>
                  <a:gd name="T48" fmla="*/ 58 w 106"/>
                  <a:gd name="T49" fmla="*/ 45 h 83"/>
                  <a:gd name="T50" fmla="*/ 92 w 106"/>
                  <a:gd name="T51" fmla="*/ 29 h 83"/>
                  <a:gd name="T52" fmla="*/ 48 w 106"/>
                  <a:gd name="T53" fmla="*/ 7 h 83"/>
                  <a:gd name="T54" fmla="*/ 33 w 106"/>
                  <a:gd name="T55" fmla="*/ 0 h 83"/>
                  <a:gd name="T56" fmla="*/ 0 w 106"/>
                  <a:gd name="T57" fmla="*/ 17 h 83"/>
                  <a:gd name="T58" fmla="*/ 14 w 106"/>
                  <a:gd name="T59" fmla="*/ 25 h 83"/>
                  <a:gd name="T60" fmla="*/ 48 w 106"/>
                  <a:gd name="T61" fmla="*/ 9 h 83"/>
                  <a:gd name="T62" fmla="*/ 48 w 106"/>
                  <a:gd name="T63" fmla="*/ 7 h 83"/>
                  <a:gd name="T64" fmla="*/ 55 w 106"/>
                  <a:gd name="T65" fmla="*/ 82 h 83"/>
                  <a:gd name="T66" fmla="*/ 56 w 106"/>
                  <a:gd name="T67" fmla="*/ 83 h 83"/>
                  <a:gd name="T68" fmla="*/ 90 w 106"/>
                  <a:gd name="T69" fmla="*/ 65 h 83"/>
                  <a:gd name="T70" fmla="*/ 89 w 106"/>
                  <a:gd name="T71" fmla="*/ 49 h 83"/>
                  <a:gd name="T72" fmla="*/ 73 w 106"/>
                  <a:gd name="T73" fmla="*/ 57 h 83"/>
                  <a:gd name="T74" fmla="*/ 72 w 106"/>
                  <a:gd name="T75" fmla="*/ 57 h 83"/>
                  <a:gd name="T76" fmla="*/ 56 w 106"/>
                  <a:gd name="T77" fmla="*/ 49 h 83"/>
                  <a:gd name="T78" fmla="*/ 55 w 106"/>
                  <a:gd name="T79" fmla="*/ 50 h 83"/>
                  <a:gd name="T80" fmla="*/ 17 w 106"/>
                  <a:gd name="T81" fmla="*/ 49 h 83"/>
                  <a:gd name="T82" fmla="*/ 33 w 106"/>
                  <a:gd name="T83" fmla="*/ 57 h 83"/>
                  <a:gd name="T84" fmla="*/ 50 w 106"/>
                  <a:gd name="T85" fmla="*/ 49 h 83"/>
                  <a:gd name="T86" fmla="*/ 51 w 106"/>
                  <a:gd name="T87" fmla="*/ 50 h 83"/>
                  <a:gd name="T88" fmla="*/ 51 w 106"/>
                  <a:gd name="T89" fmla="*/ 83 h 83"/>
                  <a:gd name="T90" fmla="*/ 17 w 106"/>
                  <a:gd name="T91" fmla="*/ 66 h 83"/>
                  <a:gd name="T92" fmla="*/ 16 w 106"/>
                  <a:gd name="T93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6" h="83">
                    <a:moveTo>
                      <a:pt x="19" y="26"/>
                    </a:move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1"/>
                      <a:pt x="51" y="11"/>
                      <a:pt x="51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42"/>
                      <a:pt x="51" y="43"/>
                      <a:pt x="51" y="43"/>
                    </a:cubicBezTo>
                    <a:cubicBezTo>
                      <a:pt x="51" y="43"/>
                      <a:pt x="50" y="43"/>
                      <a:pt x="50" y="43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6"/>
                      <a:pt x="19" y="26"/>
                      <a:pt x="19" y="26"/>
                    </a:cubicBezTo>
                    <a:close/>
                    <a:moveTo>
                      <a:pt x="55" y="11"/>
                    </a:move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5" y="43"/>
                      <a:pt x="55" y="43"/>
                    </a:cubicBezTo>
                    <a:cubicBezTo>
                      <a:pt x="55" y="43"/>
                      <a:pt x="56" y="43"/>
                      <a:pt x="56" y="43"/>
                    </a:cubicBezTo>
                    <a:cubicBezTo>
                      <a:pt x="87" y="27"/>
                      <a:pt x="87" y="27"/>
                      <a:pt x="87" y="27"/>
                    </a:cubicBezTo>
                    <a:cubicBezTo>
                      <a:pt x="87" y="27"/>
                      <a:pt x="87" y="27"/>
                      <a:pt x="87" y="27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6" y="11"/>
                      <a:pt x="55" y="11"/>
                      <a:pt x="55" y="11"/>
                    </a:cubicBezTo>
                    <a:cubicBezTo>
                      <a:pt x="55" y="11"/>
                      <a:pt x="55" y="11"/>
                      <a:pt x="55" y="11"/>
                    </a:cubicBezTo>
                    <a:close/>
                    <a:moveTo>
                      <a:pt x="48" y="45"/>
                    </a:move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4" y="29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6"/>
                      <a:pt x="0" y="36"/>
                      <a:pt x="0" y="36"/>
                    </a:cubicBezTo>
                    <a:cubicBezTo>
                      <a:pt x="0" y="37"/>
                      <a:pt x="1" y="37"/>
                      <a:pt x="1" y="37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4"/>
                      <a:pt x="34" y="54"/>
                      <a:pt x="34" y="53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47"/>
                      <a:pt x="48" y="46"/>
                      <a:pt x="48" y="46"/>
                    </a:cubicBezTo>
                    <a:cubicBezTo>
                      <a:pt x="48" y="45"/>
                      <a:pt x="48" y="45"/>
                      <a:pt x="48" y="45"/>
                    </a:cubicBezTo>
                    <a:close/>
                    <a:moveTo>
                      <a:pt x="105" y="16"/>
                    </a:moveTo>
                    <a:cubicBezTo>
                      <a:pt x="105" y="17"/>
                      <a:pt x="106" y="17"/>
                      <a:pt x="106" y="17"/>
                    </a:cubicBezTo>
                    <a:cubicBezTo>
                      <a:pt x="106" y="18"/>
                      <a:pt x="105" y="18"/>
                      <a:pt x="105" y="18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105" y="16"/>
                      <a:pt x="105" y="16"/>
                      <a:pt x="105" y="16"/>
                    </a:cubicBezTo>
                    <a:close/>
                    <a:moveTo>
                      <a:pt x="105" y="35"/>
                    </a:moveTo>
                    <a:cubicBezTo>
                      <a:pt x="105" y="36"/>
                      <a:pt x="106" y="36"/>
                      <a:pt x="106" y="36"/>
                    </a:cubicBezTo>
                    <a:cubicBezTo>
                      <a:pt x="106" y="37"/>
                      <a:pt x="105" y="37"/>
                      <a:pt x="105" y="37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4"/>
                      <a:pt x="72" y="54"/>
                      <a:pt x="72" y="53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6"/>
                      <a:pt x="58" y="46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91" y="29"/>
                      <a:pt x="91" y="29"/>
                      <a:pt x="92" y="29"/>
                    </a:cubicBezTo>
                    <a:cubicBezTo>
                      <a:pt x="105" y="35"/>
                      <a:pt x="105" y="35"/>
                      <a:pt x="105" y="35"/>
                    </a:cubicBezTo>
                    <a:close/>
                    <a:moveTo>
                      <a:pt x="48" y="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3" y="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0" y="17"/>
                      <a:pt x="0" y="17"/>
                    </a:cubicBezTo>
                    <a:cubicBezTo>
                      <a:pt x="0" y="18"/>
                      <a:pt x="1" y="18"/>
                      <a:pt x="1" y="18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8" y="7"/>
                      <a:pt x="48" y="7"/>
                    </a:cubicBezTo>
                    <a:close/>
                    <a:moveTo>
                      <a:pt x="55" y="50"/>
                    </a:moveTo>
                    <a:cubicBezTo>
                      <a:pt x="55" y="82"/>
                      <a:pt x="55" y="82"/>
                      <a:pt x="55" y="82"/>
                    </a:cubicBezTo>
                    <a:cubicBezTo>
                      <a:pt x="55" y="82"/>
                      <a:pt x="55" y="83"/>
                      <a:pt x="55" y="83"/>
                    </a:cubicBezTo>
                    <a:cubicBezTo>
                      <a:pt x="55" y="83"/>
                      <a:pt x="56" y="83"/>
                      <a:pt x="56" y="83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89" y="66"/>
                      <a:pt x="90" y="66"/>
                      <a:pt x="90" y="65"/>
                    </a:cubicBezTo>
                    <a:cubicBezTo>
                      <a:pt x="90" y="50"/>
                      <a:pt x="90" y="50"/>
                      <a:pt x="90" y="50"/>
                    </a:cubicBezTo>
                    <a:cubicBezTo>
                      <a:pt x="90" y="50"/>
                      <a:pt x="89" y="49"/>
                      <a:pt x="89" y="49"/>
                    </a:cubicBezTo>
                    <a:cubicBezTo>
                      <a:pt x="89" y="49"/>
                      <a:pt x="89" y="49"/>
                      <a:pt x="88" y="49"/>
                    </a:cubicBezTo>
                    <a:cubicBezTo>
                      <a:pt x="73" y="57"/>
                      <a:pt x="73" y="57"/>
                      <a:pt x="73" y="57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71" y="57"/>
                      <a:pt x="71" y="57"/>
                      <a:pt x="71" y="57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5" y="49"/>
                      <a:pt x="55" y="49"/>
                    </a:cubicBezTo>
                    <a:cubicBezTo>
                      <a:pt x="55" y="49"/>
                      <a:pt x="55" y="50"/>
                      <a:pt x="55" y="50"/>
                    </a:cubicBezTo>
                    <a:close/>
                    <a:moveTo>
                      <a:pt x="16" y="50"/>
                    </a:moveTo>
                    <a:cubicBezTo>
                      <a:pt x="16" y="50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8" y="49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1" y="49"/>
                      <a:pt x="51" y="49"/>
                    </a:cubicBezTo>
                    <a:cubicBezTo>
                      <a:pt x="51" y="49"/>
                      <a:pt x="51" y="50"/>
                      <a:pt x="51" y="50"/>
                    </a:cubicBezTo>
                    <a:cubicBezTo>
                      <a:pt x="51" y="82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1" y="83"/>
                    </a:cubicBezTo>
                    <a:cubicBezTo>
                      <a:pt x="51" y="83"/>
                      <a:pt x="50" y="83"/>
                      <a:pt x="50" y="83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7" y="66"/>
                      <a:pt x="16" y="66"/>
                      <a:pt x="16" y="65"/>
                    </a:cubicBezTo>
                    <a:lnTo>
                      <a:pt x="16" y="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092255" y="3432894"/>
              <a:ext cx="1972526" cy="2369958"/>
              <a:chOff x="4092255" y="3432894"/>
              <a:chExt cx="1972526" cy="2369958"/>
            </a:xfrm>
          </p:grpSpPr>
          <p:sp>
            <p:nvSpPr>
              <p:cNvPr id="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92255" y="3432894"/>
                <a:ext cx="1972526" cy="2369958"/>
              </a:xfrm>
              <a:custGeom>
                <a:avLst/>
                <a:gdLst/>
                <a:ahLst/>
                <a:cxnLst>
                  <a:cxn ang="0">
                    <a:pos x="372" y="232"/>
                  </a:cxn>
                  <a:cxn ang="0">
                    <a:pos x="372" y="279"/>
                  </a:cxn>
                  <a:cxn ang="0">
                    <a:pos x="367" y="273"/>
                  </a:cxn>
                  <a:cxn ang="0">
                    <a:pos x="338" y="261"/>
                  </a:cxn>
                  <a:cxn ang="0">
                    <a:pos x="309" y="273"/>
                  </a:cxn>
                  <a:cxn ang="0">
                    <a:pos x="298" y="302"/>
                  </a:cxn>
                  <a:cxn ang="0">
                    <a:pos x="309" y="330"/>
                  </a:cxn>
                  <a:cxn ang="0">
                    <a:pos x="338" y="342"/>
                  </a:cxn>
                  <a:cxn ang="0">
                    <a:pos x="367" y="330"/>
                  </a:cxn>
                  <a:cxn ang="0">
                    <a:pos x="372" y="324"/>
                  </a:cxn>
                  <a:cxn ang="0">
                    <a:pos x="372" y="387"/>
                  </a:cxn>
                  <a:cxn ang="0">
                    <a:pos x="340" y="385"/>
                  </a:cxn>
                  <a:cxn ang="0">
                    <a:pos x="302" y="446"/>
                  </a:cxn>
                  <a:cxn ang="0">
                    <a:pos x="242" y="430"/>
                  </a:cxn>
                  <a:cxn ang="0">
                    <a:pos x="247" y="361"/>
                  </a:cxn>
                  <a:cxn ang="0">
                    <a:pos x="184" y="323"/>
                  </a:cxn>
                  <a:cxn ang="0">
                    <a:pos x="129" y="363"/>
                  </a:cxn>
                  <a:cxn ang="0">
                    <a:pos x="106" y="342"/>
                  </a:cxn>
                  <a:cxn ang="0">
                    <a:pos x="82" y="316"/>
                  </a:cxn>
                  <a:cxn ang="0">
                    <a:pos x="118" y="254"/>
                  </a:cxn>
                  <a:cxn ang="0">
                    <a:pos x="86" y="199"/>
                  </a:cxn>
                  <a:cxn ang="0">
                    <a:pos x="15" y="199"/>
                  </a:cxn>
                  <a:cxn ang="0">
                    <a:pos x="0" y="141"/>
                  </a:cxn>
                  <a:cxn ang="0">
                    <a:pos x="62" y="104"/>
                  </a:cxn>
                  <a:cxn ang="0">
                    <a:pos x="61" y="84"/>
                  </a:cxn>
                  <a:cxn ang="0">
                    <a:pos x="61" y="76"/>
                  </a:cxn>
                  <a:cxn ang="0">
                    <a:pos x="118" y="76"/>
                  </a:cxn>
                  <a:cxn ang="0">
                    <a:pos x="109" y="69"/>
                  </a:cxn>
                  <a:cxn ang="0">
                    <a:pos x="97" y="41"/>
                  </a:cxn>
                  <a:cxn ang="0">
                    <a:pos x="109" y="12"/>
                  </a:cxn>
                  <a:cxn ang="0">
                    <a:pos x="138" y="0"/>
                  </a:cxn>
                  <a:cxn ang="0">
                    <a:pos x="167" y="12"/>
                  </a:cxn>
                  <a:cxn ang="0">
                    <a:pos x="179" y="41"/>
                  </a:cxn>
                  <a:cxn ang="0">
                    <a:pos x="167" y="69"/>
                  </a:cxn>
                  <a:cxn ang="0">
                    <a:pos x="158" y="76"/>
                  </a:cxn>
                  <a:cxn ang="0">
                    <a:pos x="214" y="76"/>
                  </a:cxn>
                  <a:cxn ang="0">
                    <a:pos x="260" y="186"/>
                  </a:cxn>
                  <a:cxn ang="0">
                    <a:pos x="372" y="232"/>
                  </a:cxn>
                  <a:cxn ang="0">
                    <a:pos x="372" y="232"/>
                  </a:cxn>
                </a:cxnLst>
                <a:rect l="0" t="0" r="r" b="b"/>
                <a:pathLst>
                  <a:path w="372" h="446">
                    <a:moveTo>
                      <a:pt x="372" y="232"/>
                    </a:moveTo>
                    <a:cubicBezTo>
                      <a:pt x="372" y="279"/>
                      <a:pt x="372" y="279"/>
                      <a:pt x="372" y="279"/>
                    </a:cubicBezTo>
                    <a:cubicBezTo>
                      <a:pt x="371" y="277"/>
                      <a:pt x="369" y="275"/>
                      <a:pt x="367" y="273"/>
                    </a:cubicBezTo>
                    <a:cubicBezTo>
                      <a:pt x="359" y="265"/>
                      <a:pt x="349" y="261"/>
                      <a:pt x="338" y="261"/>
                    </a:cubicBezTo>
                    <a:cubicBezTo>
                      <a:pt x="327" y="261"/>
                      <a:pt x="317" y="265"/>
                      <a:pt x="309" y="273"/>
                    </a:cubicBezTo>
                    <a:cubicBezTo>
                      <a:pt x="302" y="281"/>
                      <a:pt x="298" y="291"/>
                      <a:pt x="298" y="302"/>
                    </a:cubicBezTo>
                    <a:cubicBezTo>
                      <a:pt x="298" y="313"/>
                      <a:pt x="302" y="323"/>
                      <a:pt x="309" y="330"/>
                    </a:cubicBezTo>
                    <a:cubicBezTo>
                      <a:pt x="317" y="338"/>
                      <a:pt x="327" y="342"/>
                      <a:pt x="338" y="342"/>
                    </a:cubicBezTo>
                    <a:cubicBezTo>
                      <a:pt x="349" y="342"/>
                      <a:pt x="359" y="338"/>
                      <a:pt x="367" y="330"/>
                    </a:cubicBezTo>
                    <a:cubicBezTo>
                      <a:pt x="369" y="328"/>
                      <a:pt x="371" y="326"/>
                      <a:pt x="372" y="324"/>
                    </a:cubicBezTo>
                    <a:cubicBezTo>
                      <a:pt x="372" y="387"/>
                      <a:pt x="372" y="387"/>
                      <a:pt x="372" y="387"/>
                    </a:cubicBezTo>
                    <a:cubicBezTo>
                      <a:pt x="361" y="387"/>
                      <a:pt x="351" y="386"/>
                      <a:pt x="340" y="385"/>
                    </a:cubicBezTo>
                    <a:cubicBezTo>
                      <a:pt x="302" y="446"/>
                      <a:pt x="302" y="446"/>
                      <a:pt x="302" y="446"/>
                    </a:cubicBezTo>
                    <a:cubicBezTo>
                      <a:pt x="281" y="443"/>
                      <a:pt x="261" y="437"/>
                      <a:pt x="242" y="430"/>
                    </a:cubicBezTo>
                    <a:cubicBezTo>
                      <a:pt x="247" y="361"/>
                      <a:pt x="247" y="361"/>
                      <a:pt x="247" y="361"/>
                    </a:cubicBezTo>
                    <a:cubicBezTo>
                      <a:pt x="225" y="351"/>
                      <a:pt x="204" y="338"/>
                      <a:pt x="184" y="323"/>
                    </a:cubicBezTo>
                    <a:cubicBezTo>
                      <a:pt x="129" y="363"/>
                      <a:pt x="129" y="363"/>
                      <a:pt x="129" y="363"/>
                    </a:cubicBezTo>
                    <a:cubicBezTo>
                      <a:pt x="121" y="356"/>
                      <a:pt x="113" y="349"/>
                      <a:pt x="106" y="342"/>
                    </a:cubicBezTo>
                    <a:cubicBezTo>
                      <a:pt x="97" y="333"/>
                      <a:pt x="89" y="325"/>
                      <a:pt x="82" y="316"/>
                    </a:cubicBezTo>
                    <a:cubicBezTo>
                      <a:pt x="118" y="254"/>
                      <a:pt x="118" y="254"/>
                      <a:pt x="118" y="254"/>
                    </a:cubicBezTo>
                    <a:cubicBezTo>
                      <a:pt x="105" y="237"/>
                      <a:pt x="95" y="219"/>
                      <a:pt x="86" y="199"/>
                    </a:cubicBezTo>
                    <a:cubicBezTo>
                      <a:pt x="15" y="199"/>
                      <a:pt x="15" y="199"/>
                      <a:pt x="15" y="199"/>
                    </a:cubicBezTo>
                    <a:cubicBezTo>
                      <a:pt x="8" y="180"/>
                      <a:pt x="4" y="161"/>
                      <a:pt x="0" y="141"/>
                    </a:cubicBezTo>
                    <a:cubicBezTo>
                      <a:pt x="62" y="104"/>
                      <a:pt x="62" y="104"/>
                      <a:pt x="62" y="104"/>
                    </a:cubicBezTo>
                    <a:cubicBezTo>
                      <a:pt x="62" y="98"/>
                      <a:pt x="61" y="91"/>
                      <a:pt x="61" y="84"/>
                    </a:cubicBezTo>
                    <a:cubicBezTo>
                      <a:pt x="61" y="82"/>
                      <a:pt x="61" y="79"/>
                      <a:pt x="61" y="76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15" y="74"/>
                      <a:pt x="112" y="72"/>
                      <a:pt x="109" y="69"/>
                    </a:cubicBezTo>
                    <a:cubicBezTo>
                      <a:pt x="101" y="61"/>
                      <a:pt x="97" y="52"/>
                      <a:pt x="97" y="41"/>
                    </a:cubicBezTo>
                    <a:cubicBezTo>
                      <a:pt x="97" y="29"/>
                      <a:pt x="101" y="20"/>
                      <a:pt x="109" y="12"/>
                    </a:cubicBezTo>
                    <a:cubicBezTo>
                      <a:pt x="117" y="4"/>
                      <a:pt x="127" y="0"/>
                      <a:pt x="138" y="0"/>
                    </a:cubicBezTo>
                    <a:cubicBezTo>
                      <a:pt x="149" y="0"/>
                      <a:pt x="159" y="4"/>
                      <a:pt x="167" y="12"/>
                    </a:cubicBezTo>
                    <a:cubicBezTo>
                      <a:pt x="175" y="20"/>
                      <a:pt x="179" y="29"/>
                      <a:pt x="179" y="41"/>
                    </a:cubicBezTo>
                    <a:cubicBezTo>
                      <a:pt x="179" y="52"/>
                      <a:pt x="175" y="61"/>
                      <a:pt x="167" y="69"/>
                    </a:cubicBezTo>
                    <a:cubicBezTo>
                      <a:pt x="164" y="72"/>
                      <a:pt x="161" y="74"/>
                      <a:pt x="158" y="76"/>
                    </a:cubicBezTo>
                    <a:cubicBezTo>
                      <a:pt x="214" y="76"/>
                      <a:pt x="214" y="76"/>
                      <a:pt x="214" y="76"/>
                    </a:cubicBezTo>
                    <a:cubicBezTo>
                      <a:pt x="214" y="119"/>
                      <a:pt x="229" y="156"/>
                      <a:pt x="260" y="186"/>
                    </a:cubicBezTo>
                    <a:cubicBezTo>
                      <a:pt x="291" y="217"/>
                      <a:pt x="328" y="232"/>
                      <a:pt x="372" y="232"/>
                    </a:cubicBezTo>
                    <a:cubicBezTo>
                      <a:pt x="372" y="232"/>
                      <a:pt x="372" y="232"/>
                      <a:pt x="372" y="232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出自【趣你的PPT】(微信:qunideppt)：最优质的PPT资源库"/>
              <p:cNvSpPr/>
              <p:nvPr/>
            </p:nvSpPr>
            <p:spPr>
              <a:xfrm>
                <a:off x="4849092" y="4460799"/>
                <a:ext cx="535463" cy="428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143" y="10800"/>
                    </a:moveTo>
                    <a:cubicBezTo>
                      <a:pt x="17065" y="10800"/>
                      <a:pt x="16800" y="11898"/>
                      <a:pt x="16709" y="12419"/>
                    </a:cubicBezTo>
                    <a:cubicBezTo>
                      <a:pt x="16115" y="15817"/>
                      <a:pt x="13696" y="18359"/>
                      <a:pt x="10800" y="18359"/>
                    </a:cubicBezTo>
                    <a:cubicBezTo>
                      <a:pt x="9130" y="18359"/>
                      <a:pt x="7618" y="17514"/>
                      <a:pt x="6524" y="16146"/>
                    </a:cubicBezTo>
                    <a:cubicBezTo>
                      <a:pt x="6018" y="15513"/>
                      <a:pt x="5198" y="15513"/>
                      <a:pt x="4691" y="16146"/>
                    </a:cubicBezTo>
                    <a:cubicBezTo>
                      <a:pt x="4185" y="16779"/>
                      <a:pt x="4185" y="17804"/>
                      <a:pt x="4691" y="18437"/>
                    </a:cubicBezTo>
                    <a:cubicBezTo>
                      <a:pt x="6255" y="20391"/>
                      <a:pt x="8415" y="21600"/>
                      <a:pt x="10800" y="21600"/>
                    </a:cubicBezTo>
                    <a:cubicBezTo>
                      <a:pt x="14669" y="21600"/>
                      <a:pt x="17943" y="18421"/>
                      <a:pt x="19043" y="14039"/>
                    </a:cubicBezTo>
                    <a:lnTo>
                      <a:pt x="21600" y="14039"/>
                    </a:lnTo>
                    <a:lnTo>
                      <a:pt x="21600" y="10800"/>
                    </a:lnTo>
                    <a:cubicBezTo>
                      <a:pt x="21600" y="10800"/>
                      <a:pt x="18143" y="10800"/>
                      <a:pt x="18143" y="10800"/>
                    </a:cubicBezTo>
                    <a:close/>
                    <a:moveTo>
                      <a:pt x="4891" y="9180"/>
                    </a:moveTo>
                    <a:cubicBezTo>
                      <a:pt x="5484" y="5783"/>
                      <a:pt x="7904" y="3240"/>
                      <a:pt x="10800" y="3240"/>
                    </a:cubicBezTo>
                    <a:cubicBezTo>
                      <a:pt x="12470" y="3240"/>
                      <a:pt x="13982" y="4086"/>
                      <a:pt x="15076" y="5454"/>
                    </a:cubicBezTo>
                    <a:cubicBezTo>
                      <a:pt x="15582" y="6086"/>
                      <a:pt x="16404" y="6086"/>
                      <a:pt x="16909" y="5454"/>
                    </a:cubicBezTo>
                    <a:cubicBezTo>
                      <a:pt x="17415" y="4821"/>
                      <a:pt x="17415" y="3796"/>
                      <a:pt x="16909" y="3163"/>
                    </a:cubicBezTo>
                    <a:cubicBezTo>
                      <a:pt x="15346" y="1209"/>
                      <a:pt x="13186" y="0"/>
                      <a:pt x="10800" y="0"/>
                    </a:cubicBezTo>
                    <a:cubicBezTo>
                      <a:pt x="6931" y="0"/>
                      <a:pt x="3658" y="3178"/>
                      <a:pt x="2557" y="7560"/>
                    </a:cubicBezTo>
                    <a:lnTo>
                      <a:pt x="0" y="7560"/>
                    </a:lnTo>
                    <a:lnTo>
                      <a:pt x="0" y="10800"/>
                    </a:lnTo>
                    <a:lnTo>
                      <a:pt x="3457" y="10800"/>
                    </a:lnTo>
                    <a:cubicBezTo>
                      <a:pt x="4535" y="10800"/>
                      <a:pt x="4800" y="9702"/>
                      <a:pt x="4891" y="9180"/>
                    </a:cubicBezTo>
                    <a:close/>
                    <a:moveTo>
                      <a:pt x="7343" y="10800"/>
                    </a:moveTo>
                    <a:cubicBezTo>
                      <a:pt x="7343" y="13185"/>
                      <a:pt x="8891" y="15120"/>
                      <a:pt x="10800" y="15120"/>
                    </a:cubicBezTo>
                    <a:cubicBezTo>
                      <a:pt x="12709" y="15120"/>
                      <a:pt x="14255" y="13185"/>
                      <a:pt x="14255" y="10800"/>
                    </a:cubicBezTo>
                    <a:cubicBezTo>
                      <a:pt x="14255" y="8415"/>
                      <a:pt x="12709" y="6480"/>
                      <a:pt x="10800" y="6480"/>
                    </a:cubicBezTo>
                    <a:cubicBezTo>
                      <a:pt x="8891" y="6480"/>
                      <a:pt x="7343" y="8415"/>
                      <a:pt x="7343" y="1080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092255" y="1845253"/>
              <a:ext cx="2359500" cy="1991350"/>
              <a:chOff x="4092255" y="1845253"/>
              <a:chExt cx="2359500" cy="1991350"/>
            </a:xfrm>
          </p:grpSpPr>
          <p:sp>
            <p:nvSpPr>
              <p:cNvPr id="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92255" y="1845253"/>
                <a:ext cx="2359500" cy="1991350"/>
              </a:xfrm>
              <a:custGeom>
                <a:avLst/>
                <a:gdLst/>
                <a:ahLst/>
                <a:cxnLst>
                  <a:cxn ang="0">
                    <a:pos x="372" y="215"/>
                  </a:cxn>
                  <a:cxn ang="0">
                    <a:pos x="372" y="215"/>
                  </a:cxn>
                  <a:cxn ang="0">
                    <a:pos x="260" y="262"/>
                  </a:cxn>
                  <a:cxn ang="0">
                    <a:pos x="214" y="373"/>
                  </a:cxn>
                  <a:cxn ang="0">
                    <a:pos x="214" y="375"/>
                  </a:cxn>
                  <a:cxn ang="0">
                    <a:pos x="158" y="375"/>
                  </a:cxn>
                  <a:cxn ang="0">
                    <a:pos x="167" y="368"/>
                  </a:cxn>
                  <a:cxn ang="0">
                    <a:pos x="179" y="340"/>
                  </a:cxn>
                  <a:cxn ang="0">
                    <a:pos x="167" y="311"/>
                  </a:cxn>
                  <a:cxn ang="0">
                    <a:pos x="138" y="299"/>
                  </a:cxn>
                  <a:cxn ang="0">
                    <a:pos x="109" y="311"/>
                  </a:cxn>
                  <a:cxn ang="0">
                    <a:pos x="97" y="340"/>
                  </a:cxn>
                  <a:cxn ang="0">
                    <a:pos x="109" y="368"/>
                  </a:cxn>
                  <a:cxn ang="0">
                    <a:pos x="118" y="375"/>
                  </a:cxn>
                  <a:cxn ang="0">
                    <a:pos x="61" y="375"/>
                  </a:cxn>
                  <a:cxn ang="0">
                    <a:pos x="61" y="373"/>
                  </a:cxn>
                  <a:cxn ang="0">
                    <a:pos x="61" y="367"/>
                  </a:cxn>
                  <a:cxn ang="0">
                    <a:pos x="62" y="342"/>
                  </a:cxn>
                  <a:cxn ang="0">
                    <a:pos x="0" y="307"/>
                  </a:cxn>
                  <a:cxn ang="0">
                    <a:pos x="17" y="243"/>
                  </a:cxn>
                  <a:cxn ang="0">
                    <a:pos x="86" y="247"/>
                  </a:cxn>
                  <a:cxn ang="0">
                    <a:pos x="119" y="191"/>
                  </a:cxn>
                  <a:cxn ang="0">
                    <a:pos x="85" y="127"/>
                  </a:cxn>
                  <a:cxn ang="0">
                    <a:pos x="106" y="105"/>
                  </a:cxn>
                  <a:cxn ang="0">
                    <a:pos x="128" y="84"/>
                  </a:cxn>
                  <a:cxn ang="0">
                    <a:pos x="188" y="120"/>
                  </a:cxn>
                  <a:cxn ang="0">
                    <a:pos x="243" y="88"/>
                  </a:cxn>
                  <a:cxn ang="0">
                    <a:pos x="243" y="16"/>
                  </a:cxn>
                  <a:cxn ang="0">
                    <a:pos x="303" y="0"/>
                  </a:cxn>
                  <a:cxn ang="0">
                    <a:pos x="339" y="62"/>
                  </a:cxn>
                  <a:cxn ang="0">
                    <a:pos x="372" y="60"/>
                  </a:cxn>
                  <a:cxn ang="0">
                    <a:pos x="372" y="121"/>
                  </a:cxn>
                  <a:cxn ang="0">
                    <a:pos x="375" y="117"/>
                  </a:cxn>
                  <a:cxn ang="0">
                    <a:pos x="404" y="105"/>
                  </a:cxn>
                  <a:cxn ang="0">
                    <a:pos x="433" y="117"/>
                  </a:cxn>
                  <a:cxn ang="0">
                    <a:pos x="445" y="145"/>
                  </a:cxn>
                  <a:cxn ang="0">
                    <a:pos x="433" y="174"/>
                  </a:cxn>
                  <a:cxn ang="0">
                    <a:pos x="404" y="186"/>
                  </a:cxn>
                  <a:cxn ang="0">
                    <a:pos x="375" y="174"/>
                  </a:cxn>
                  <a:cxn ang="0">
                    <a:pos x="372" y="170"/>
                  </a:cxn>
                  <a:cxn ang="0">
                    <a:pos x="372" y="215"/>
                  </a:cxn>
                </a:cxnLst>
                <a:rect l="0" t="0" r="r" b="b"/>
                <a:pathLst>
                  <a:path w="445" h="375">
                    <a:moveTo>
                      <a:pt x="372" y="215"/>
                    </a:moveTo>
                    <a:cubicBezTo>
                      <a:pt x="372" y="215"/>
                      <a:pt x="372" y="215"/>
                      <a:pt x="372" y="215"/>
                    </a:cubicBezTo>
                    <a:cubicBezTo>
                      <a:pt x="328" y="215"/>
                      <a:pt x="291" y="231"/>
                      <a:pt x="260" y="262"/>
                    </a:cubicBezTo>
                    <a:cubicBezTo>
                      <a:pt x="229" y="292"/>
                      <a:pt x="214" y="330"/>
                      <a:pt x="214" y="373"/>
                    </a:cubicBezTo>
                    <a:cubicBezTo>
                      <a:pt x="214" y="374"/>
                      <a:pt x="214" y="375"/>
                      <a:pt x="214" y="375"/>
                    </a:cubicBezTo>
                    <a:cubicBezTo>
                      <a:pt x="158" y="375"/>
                      <a:pt x="158" y="375"/>
                      <a:pt x="158" y="375"/>
                    </a:cubicBezTo>
                    <a:cubicBezTo>
                      <a:pt x="161" y="373"/>
                      <a:pt x="164" y="371"/>
                      <a:pt x="167" y="368"/>
                    </a:cubicBezTo>
                    <a:cubicBezTo>
                      <a:pt x="175" y="360"/>
                      <a:pt x="179" y="351"/>
                      <a:pt x="179" y="340"/>
                    </a:cubicBezTo>
                    <a:cubicBezTo>
                      <a:pt x="179" y="328"/>
                      <a:pt x="175" y="319"/>
                      <a:pt x="167" y="311"/>
                    </a:cubicBezTo>
                    <a:cubicBezTo>
                      <a:pt x="159" y="303"/>
                      <a:pt x="149" y="299"/>
                      <a:pt x="138" y="299"/>
                    </a:cubicBezTo>
                    <a:cubicBezTo>
                      <a:pt x="127" y="299"/>
                      <a:pt x="117" y="303"/>
                      <a:pt x="109" y="311"/>
                    </a:cubicBezTo>
                    <a:cubicBezTo>
                      <a:pt x="101" y="319"/>
                      <a:pt x="97" y="328"/>
                      <a:pt x="97" y="340"/>
                    </a:cubicBezTo>
                    <a:cubicBezTo>
                      <a:pt x="97" y="351"/>
                      <a:pt x="101" y="360"/>
                      <a:pt x="109" y="368"/>
                    </a:cubicBezTo>
                    <a:cubicBezTo>
                      <a:pt x="112" y="371"/>
                      <a:pt x="115" y="373"/>
                      <a:pt x="118" y="375"/>
                    </a:cubicBezTo>
                    <a:cubicBezTo>
                      <a:pt x="61" y="375"/>
                      <a:pt x="61" y="375"/>
                      <a:pt x="61" y="375"/>
                    </a:cubicBezTo>
                    <a:cubicBezTo>
                      <a:pt x="61" y="374"/>
                      <a:pt x="61" y="374"/>
                      <a:pt x="61" y="373"/>
                    </a:cubicBezTo>
                    <a:cubicBezTo>
                      <a:pt x="61" y="371"/>
                      <a:pt x="61" y="369"/>
                      <a:pt x="61" y="367"/>
                    </a:cubicBezTo>
                    <a:cubicBezTo>
                      <a:pt x="61" y="359"/>
                      <a:pt x="62" y="350"/>
                      <a:pt x="62" y="342"/>
                    </a:cubicBezTo>
                    <a:cubicBezTo>
                      <a:pt x="0" y="307"/>
                      <a:pt x="0" y="307"/>
                      <a:pt x="0" y="307"/>
                    </a:cubicBezTo>
                    <a:cubicBezTo>
                      <a:pt x="4" y="285"/>
                      <a:pt x="9" y="263"/>
                      <a:pt x="17" y="243"/>
                    </a:cubicBezTo>
                    <a:cubicBezTo>
                      <a:pt x="86" y="247"/>
                      <a:pt x="86" y="247"/>
                      <a:pt x="86" y="247"/>
                    </a:cubicBezTo>
                    <a:cubicBezTo>
                      <a:pt x="95" y="227"/>
                      <a:pt x="106" y="209"/>
                      <a:pt x="119" y="191"/>
                    </a:cubicBezTo>
                    <a:cubicBezTo>
                      <a:pt x="85" y="127"/>
                      <a:pt x="85" y="127"/>
                      <a:pt x="85" y="127"/>
                    </a:cubicBezTo>
                    <a:cubicBezTo>
                      <a:pt x="92" y="120"/>
                      <a:pt x="99" y="112"/>
                      <a:pt x="106" y="105"/>
                    </a:cubicBezTo>
                    <a:cubicBezTo>
                      <a:pt x="113" y="98"/>
                      <a:pt x="120" y="91"/>
                      <a:pt x="128" y="84"/>
                    </a:cubicBezTo>
                    <a:cubicBezTo>
                      <a:pt x="188" y="120"/>
                      <a:pt x="188" y="120"/>
                      <a:pt x="188" y="120"/>
                    </a:cubicBezTo>
                    <a:cubicBezTo>
                      <a:pt x="206" y="107"/>
                      <a:pt x="224" y="96"/>
                      <a:pt x="243" y="88"/>
                    </a:cubicBezTo>
                    <a:cubicBezTo>
                      <a:pt x="243" y="16"/>
                      <a:pt x="243" y="16"/>
                      <a:pt x="243" y="16"/>
                    </a:cubicBezTo>
                    <a:cubicBezTo>
                      <a:pt x="262" y="9"/>
                      <a:pt x="283" y="4"/>
                      <a:pt x="303" y="0"/>
                    </a:cubicBezTo>
                    <a:cubicBezTo>
                      <a:pt x="339" y="62"/>
                      <a:pt x="339" y="62"/>
                      <a:pt x="339" y="62"/>
                    </a:cubicBezTo>
                    <a:cubicBezTo>
                      <a:pt x="350" y="61"/>
                      <a:pt x="361" y="60"/>
                      <a:pt x="372" y="60"/>
                    </a:cubicBezTo>
                    <a:cubicBezTo>
                      <a:pt x="372" y="121"/>
                      <a:pt x="372" y="121"/>
                      <a:pt x="372" y="121"/>
                    </a:cubicBezTo>
                    <a:cubicBezTo>
                      <a:pt x="373" y="119"/>
                      <a:pt x="374" y="118"/>
                      <a:pt x="375" y="117"/>
                    </a:cubicBezTo>
                    <a:cubicBezTo>
                      <a:pt x="383" y="109"/>
                      <a:pt x="393" y="105"/>
                      <a:pt x="404" y="105"/>
                    </a:cubicBezTo>
                    <a:cubicBezTo>
                      <a:pt x="415" y="105"/>
                      <a:pt x="425" y="109"/>
                      <a:pt x="433" y="117"/>
                    </a:cubicBezTo>
                    <a:cubicBezTo>
                      <a:pt x="441" y="125"/>
                      <a:pt x="445" y="134"/>
                      <a:pt x="445" y="145"/>
                    </a:cubicBezTo>
                    <a:cubicBezTo>
                      <a:pt x="445" y="157"/>
                      <a:pt x="441" y="166"/>
                      <a:pt x="433" y="174"/>
                    </a:cubicBezTo>
                    <a:cubicBezTo>
                      <a:pt x="425" y="182"/>
                      <a:pt x="415" y="186"/>
                      <a:pt x="404" y="186"/>
                    </a:cubicBezTo>
                    <a:cubicBezTo>
                      <a:pt x="393" y="186"/>
                      <a:pt x="383" y="182"/>
                      <a:pt x="375" y="174"/>
                    </a:cubicBezTo>
                    <a:cubicBezTo>
                      <a:pt x="374" y="173"/>
                      <a:pt x="373" y="172"/>
                      <a:pt x="372" y="170"/>
                    </a:cubicBezTo>
                    <a:lnTo>
                      <a:pt x="372" y="215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出自【趣你的PPT】(微信:qunideppt)：最优质的PPT资源库"/>
              <p:cNvSpPr/>
              <p:nvPr/>
            </p:nvSpPr>
            <p:spPr>
              <a:xfrm>
                <a:off x="4889500" y="2714711"/>
                <a:ext cx="519827" cy="4470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2" h="21446" extrusionOk="0">
                    <a:moveTo>
                      <a:pt x="9262" y="7207"/>
                    </a:moveTo>
                    <a:lnTo>
                      <a:pt x="14475" y="11108"/>
                    </a:lnTo>
                    <a:cubicBezTo>
                      <a:pt x="14915" y="11436"/>
                      <a:pt x="15500" y="11301"/>
                      <a:pt x="15796" y="10800"/>
                    </a:cubicBezTo>
                    <a:lnTo>
                      <a:pt x="21160" y="1771"/>
                    </a:lnTo>
                    <a:cubicBezTo>
                      <a:pt x="21464" y="1257"/>
                      <a:pt x="21354" y="555"/>
                      <a:pt x="20913" y="200"/>
                    </a:cubicBezTo>
                    <a:cubicBezTo>
                      <a:pt x="20472" y="-154"/>
                      <a:pt x="19869" y="-26"/>
                      <a:pt x="19564" y="487"/>
                    </a:cubicBezTo>
                    <a:lnTo>
                      <a:pt x="14734" y="8618"/>
                    </a:lnTo>
                    <a:lnTo>
                      <a:pt x="9490" y="4694"/>
                    </a:lnTo>
                    <a:cubicBezTo>
                      <a:pt x="9273" y="4532"/>
                      <a:pt x="9010" y="4478"/>
                      <a:pt x="8757" y="4541"/>
                    </a:cubicBezTo>
                    <a:cubicBezTo>
                      <a:pt x="8505" y="4607"/>
                      <a:pt x="8285" y="4785"/>
                      <a:pt x="8147" y="5039"/>
                    </a:cubicBezTo>
                    <a:lnTo>
                      <a:pt x="152" y="19712"/>
                    </a:lnTo>
                    <a:cubicBezTo>
                      <a:pt x="-136" y="20237"/>
                      <a:pt x="-2" y="20936"/>
                      <a:pt x="450" y="21269"/>
                    </a:cubicBezTo>
                    <a:cubicBezTo>
                      <a:pt x="611" y="21389"/>
                      <a:pt x="791" y="21446"/>
                      <a:pt x="969" y="21446"/>
                    </a:cubicBezTo>
                    <a:cubicBezTo>
                      <a:pt x="1290" y="21446"/>
                      <a:pt x="1604" y="21260"/>
                      <a:pt x="1788" y="20921"/>
                    </a:cubicBezTo>
                    <a:cubicBezTo>
                      <a:pt x="1788" y="20921"/>
                      <a:pt x="9262" y="7207"/>
                      <a:pt x="9262" y="7207"/>
                    </a:cubicBezTo>
                    <a:close/>
                    <a:moveTo>
                      <a:pt x="19712" y="12707"/>
                    </a:moveTo>
                    <a:lnTo>
                      <a:pt x="14952" y="17715"/>
                    </a:lnTo>
                    <a:lnTo>
                      <a:pt x="9355" y="12653"/>
                    </a:lnTo>
                    <a:cubicBezTo>
                      <a:pt x="9249" y="12556"/>
                      <a:pt x="9125" y="12487"/>
                      <a:pt x="8994" y="12450"/>
                    </a:cubicBezTo>
                    <a:lnTo>
                      <a:pt x="8249" y="12234"/>
                    </a:lnTo>
                    <a:lnTo>
                      <a:pt x="7154" y="14242"/>
                    </a:lnTo>
                    <a:lnTo>
                      <a:pt x="8327" y="14582"/>
                    </a:lnTo>
                    <a:lnTo>
                      <a:pt x="14404" y="20078"/>
                    </a:lnTo>
                    <a:cubicBezTo>
                      <a:pt x="14580" y="20237"/>
                      <a:pt x="14789" y="20317"/>
                      <a:pt x="14999" y="20317"/>
                    </a:cubicBezTo>
                    <a:cubicBezTo>
                      <a:pt x="15232" y="20317"/>
                      <a:pt x="15466" y="20218"/>
                      <a:pt x="15650" y="20026"/>
                    </a:cubicBezTo>
                    <a:lnTo>
                      <a:pt x="21012" y="14382"/>
                    </a:lnTo>
                    <a:cubicBezTo>
                      <a:pt x="21410" y="13963"/>
                      <a:pt x="21441" y="13250"/>
                      <a:pt x="21081" y="12788"/>
                    </a:cubicBezTo>
                    <a:cubicBezTo>
                      <a:pt x="20722" y="12325"/>
                      <a:pt x="20109" y="12289"/>
                      <a:pt x="19712" y="12707"/>
                    </a:cubicBezTo>
                    <a:close/>
                    <a:moveTo>
                      <a:pt x="735" y="12382"/>
                    </a:moveTo>
                    <a:lnTo>
                      <a:pt x="2190" y="12804"/>
                    </a:lnTo>
                    <a:lnTo>
                      <a:pt x="3284" y="10795"/>
                    </a:lnTo>
                    <a:lnTo>
                      <a:pt x="1204" y="10192"/>
                    </a:lnTo>
                    <a:cubicBezTo>
                      <a:pt x="683" y="10040"/>
                      <a:pt x="158" y="10410"/>
                      <a:pt x="28" y="11015"/>
                    </a:cubicBezTo>
                    <a:cubicBezTo>
                      <a:pt x="-100" y="11620"/>
                      <a:pt x="216" y="12231"/>
                      <a:pt x="735" y="1238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l"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/>
              </a:p>
            </p:txBody>
          </p:sp>
        </p:grpSp>
      </p:grpSp>
      <p:sp>
        <p:nvSpPr>
          <p:cNvPr id="34" name="出自【趣你的PPT】(微信:qunideppt)：最优质的PPT资源库"/>
          <p:cNvSpPr txBox="1"/>
          <p:nvPr/>
        </p:nvSpPr>
        <p:spPr>
          <a:xfrm>
            <a:off x="2139260" y="434542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1597981" y="4667423"/>
            <a:ext cx="1836566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703213" y="259849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8703214" y="2920499"/>
            <a:ext cx="2083156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8703213" y="434542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8703214" y="4667423"/>
            <a:ext cx="2083156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2139260" y="259849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1597981" y="2920499"/>
            <a:ext cx="1836566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272216" y="259242"/>
            <a:ext cx="3657527" cy="523220"/>
            <a:chOff x="272216" y="259242"/>
            <a:chExt cx="3657527" cy="523220"/>
          </a:xfrm>
        </p:grpSpPr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872599" y="259242"/>
              <a:ext cx="3057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584C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选题背景与意义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272216" y="284669"/>
              <a:ext cx="472368" cy="472367"/>
              <a:chOff x="2890838" y="1998664"/>
              <a:chExt cx="260351" cy="260350"/>
            </a:xfrm>
            <a:solidFill>
              <a:srgbClr val="584C4C"/>
            </a:solidFill>
          </p:grpSpPr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00376" y="1998664"/>
                <a:ext cx="150813" cy="149225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lnTo>
                      <a:pt x="0" y="47"/>
                    </a:lnTo>
                    <a:lnTo>
                      <a:pt x="47" y="94"/>
                    </a:lnTo>
                    <a:lnTo>
                      <a:pt x="95" y="4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  <p:sp>
            <p:nvSpPr>
              <p:cNvPr id="3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90838" y="2097089"/>
                <a:ext cx="158750" cy="16192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557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出自【趣你的PPT】(微信:qunideppt)：最优质的PPT资源库"/>
          <p:cNvCxnSpPr/>
          <p:nvPr/>
        </p:nvCxnSpPr>
        <p:spPr>
          <a:xfrm>
            <a:off x="3579230" y="3237538"/>
            <a:ext cx="506240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出自【趣你的PPT】(微信:qunideppt)：最优质的PPT资源库"/>
          <p:cNvSpPr/>
          <p:nvPr/>
        </p:nvSpPr>
        <p:spPr>
          <a:xfrm rot="2700000">
            <a:off x="5417522" y="2585388"/>
            <a:ext cx="1356958" cy="1356954"/>
          </a:xfrm>
          <a:prstGeom prst="roundRect">
            <a:avLst>
              <a:gd name="adj" fmla="val 34663"/>
            </a:avLst>
          </a:prstGeom>
          <a:solidFill>
            <a:schemeClr val="accent1"/>
          </a:solidFill>
          <a:ln>
            <a:noFill/>
          </a:ln>
          <a:effectLst>
            <a:outerShdw blurRad="254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2700000">
            <a:off x="2597756" y="2722704"/>
            <a:ext cx="1022368" cy="1022366"/>
          </a:xfrm>
          <a:prstGeom prst="roundRect">
            <a:avLst>
              <a:gd name="adj" fmla="val 34663"/>
            </a:avLst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accent1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2700000">
            <a:off x="8571878" y="2722703"/>
            <a:ext cx="1022368" cy="1022366"/>
          </a:xfrm>
          <a:prstGeom prst="roundRect">
            <a:avLst>
              <a:gd name="adj" fmla="val 34663"/>
            </a:avLst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accent1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5772836" y="291072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rPr>
              <a:t>C</a:t>
            </a:r>
            <a:endParaRPr lang="en-US" sz="1400" dirty="0">
              <a:solidFill>
                <a:srgbClr val="FFFFFF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2837070" y="300225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rPr>
              <a:t>c</a:t>
            </a:r>
            <a:endParaRPr lang="en-US" sz="1100" dirty="0">
              <a:solidFill>
                <a:schemeClr val="accent1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8811192" y="300225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linea-basic-10" charset="0"/>
                <a:ea typeface="linea-basic-10" charset="0"/>
                <a:cs typeface="linea-basic-10" charset="0"/>
              </a:rPr>
              <a:t>S</a:t>
            </a:r>
            <a:endParaRPr lang="en-US" sz="1100" dirty="0">
              <a:solidFill>
                <a:schemeClr val="accent3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1939899" y="4223378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2130413" y="4509283"/>
            <a:ext cx="1971622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914021" y="4223378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104535" y="4509283"/>
            <a:ext cx="1971622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4941390" y="4701752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5131904" y="4987657"/>
            <a:ext cx="1971622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272216" y="259242"/>
            <a:ext cx="3657527" cy="523220"/>
            <a:chOff x="272216" y="259242"/>
            <a:chExt cx="3657527" cy="523220"/>
          </a:xfrm>
        </p:grpSpPr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872599" y="259242"/>
              <a:ext cx="3057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584C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选题背景与意义</a:t>
              </a: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272216" y="284669"/>
              <a:ext cx="472368" cy="472367"/>
              <a:chOff x="2890838" y="1998664"/>
              <a:chExt cx="260351" cy="260350"/>
            </a:xfrm>
            <a:solidFill>
              <a:srgbClr val="584C4C"/>
            </a:solidFill>
          </p:grpSpPr>
          <p:sp>
            <p:nvSpPr>
              <p:cNvPr id="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00376" y="1998664"/>
                <a:ext cx="150813" cy="149225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lnTo>
                      <a:pt x="0" y="47"/>
                    </a:lnTo>
                    <a:lnTo>
                      <a:pt x="47" y="94"/>
                    </a:lnTo>
                    <a:lnTo>
                      <a:pt x="95" y="4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  <p:sp>
            <p:nvSpPr>
              <p:cNvPr id="2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90838" y="2097089"/>
                <a:ext cx="158750" cy="16192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84C4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45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8AAA0"/>
      </a:accent1>
      <a:accent2>
        <a:srgbClr val="AC8574"/>
      </a:accent2>
      <a:accent3>
        <a:srgbClr val="C8AAA0"/>
      </a:accent3>
      <a:accent4>
        <a:srgbClr val="AC8574"/>
      </a:accent4>
      <a:accent5>
        <a:srgbClr val="C8AAA0"/>
      </a:accent5>
      <a:accent6>
        <a:srgbClr val="AC8574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1841</Words>
  <Application>Microsoft Office PowerPoint</Application>
  <PresentationFormat>宽屏</PresentationFormat>
  <Paragraphs>279</Paragraphs>
  <Slides>29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1" baseType="lpstr">
      <vt:lpstr>Aller Light</vt:lpstr>
      <vt:lpstr>FontAwesome</vt:lpstr>
      <vt:lpstr>Gulim</vt:lpstr>
      <vt:lpstr>Helvetica Light</vt:lpstr>
      <vt:lpstr>Kontrapunkt Bob Bold</vt:lpstr>
      <vt:lpstr>linea-basic-10</vt:lpstr>
      <vt:lpstr>Neris Light</vt:lpstr>
      <vt:lpstr>Neris Thin</vt:lpstr>
      <vt:lpstr>Open Sans</vt:lpstr>
      <vt:lpstr>Raleway Light</vt:lpstr>
      <vt:lpstr>Roboto</vt:lpstr>
      <vt:lpstr>Roboto Light</vt:lpstr>
      <vt:lpstr>Roboto Medium</vt:lpstr>
      <vt:lpstr>Roboto Thin</vt:lpstr>
      <vt:lpstr>SF UI Display Thin</vt:lpstr>
      <vt:lpstr>等线</vt:lpstr>
      <vt:lpstr>等线 Light</vt:lpstr>
      <vt:lpstr>微软雅黑</vt:lpstr>
      <vt:lpstr>Arial</vt:lpstr>
      <vt:lpstr>Impact</vt:lpstr>
      <vt:lpstr>Source Sans Pro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egette</dc:creator>
  <cp:lastModifiedBy>chentianping</cp:lastModifiedBy>
  <cp:revision>29</cp:revision>
  <dcterms:created xsi:type="dcterms:W3CDTF">2017-02-07T17:03:18Z</dcterms:created>
  <dcterms:modified xsi:type="dcterms:W3CDTF">2017-03-13T02:39:47Z</dcterms:modified>
</cp:coreProperties>
</file>